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2"/>
  </p:notesMasterIdLst>
  <p:handoutMasterIdLst>
    <p:handoutMasterId r:id="rId43"/>
  </p:handoutMasterIdLst>
  <p:sldIdLst>
    <p:sldId id="693" r:id="rId2"/>
    <p:sldId id="881" r:id="rId3"/>
    <p:sldId id="882" r:id="rId4"/>
    <p:sldId id="919" r:id="rId5"/>
    <p:sldId id="921" r:id="rId6"/>
    <p:sldId id="884" r:id="rId7"/>
    <p:sldId id="885" r:id="rId8"/>
    <p:sldId id="920" r:id="rId9"/>
    <p:sldId id="887" r:id="rId10"/>
    <p:sldId id="896" r:id="rId11"/>
    <p:sldId id="922" r:id="rId12"/>
    <p:sldId id="897" r:id="rId13"/>
    <p:sldId id="917" r:id="rId14"/>
    <p:sldId id="923" r:id="rId15"/>
    <p:sldId id="903" r:id="rId16"/>
    <p:sldId id="902" r:id="rId17"/>
    <p:sldId id="900" r:id="rId18"/>
    <p:sldId id="901" r:id="rId19"/>
    <p:sldId id="930" r:id="rId20"/>
    <p:sldId id="878" r:id="rId21"/>
    <p:sldId id="924" r:id="rId22"/>
    <p:sldId id="899" r:id="rId23"/>
    <p:sldId id="898" r:id="rId24"/>
    <p:sldId id="926" r:id="rId25"/>
    <p:sldId id="925" r:id="rId26"/>
    <p:sldId id="927" r:id="rId27"/>
    <p:sldId id="932" r:id="rId28"/>
    <p:sldId id="934" r:id="rId29"/>
    <p:sldId id="935" r:id="rId30"/>
    <p:sldId id="936" r:id="rId31"/>
    <p:sldId id="928" r:id="rId32"/>
    <p:sldId id="938" r:id="rId33"/>
    <p:sldId id="939" r:id="rId34"/>
    <p:sldId id="937" r:id="rId35"/>
    <p:sldId id="940" r:id="rId36"/>
    <p:sldId id="941" r:id="rId37"/>
    <p:sldId id="942" r:id="rId38"/>
    <p:sldId id="929" r:id="rId39"/>
    <p:sldId id="943" r:id="rId40"/>
    <p:sldId id="915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35BE26D-AF02-4B0B-860F-D2B4516EE890}">
          <p14:sldIdLst>
            <p14:sldId id="693"/>
            <p14:sldId id="881"/>
            <p14:sldId id="882"/>
            <p14:sldId id="919"/>
            <p14:sldId id="921"/>
            <p14:sldId id="884"/>
            <p14:sldId id="885"/>
            <p14:sldId id="920"/>
            <p14:sldId id="887"/>
            <p14:sldId id="896"/>
            <p14:sldId id="922"/>
            <p14:sldId id="897"/>
            <p14:sldId id="917"/>
            <p14:sldId id="923"/>
            <p14:sldId id="903"/>
            <p14:sldId id="902"/>
            <p14:sldId id="900"/>
            <p14:sldId id="901"/>
            <p14:sldId id="930"/>
            <p14:sldId id="878"/>
            <p14:sldId id="924"/>
            <p14:sldId id="899"/>
            <p14:sldId id="898"/>
            <p14:sldId id="926"/>
            <p14:sldId id="925"/>
            <p14:sldId id="927"/>
            <p14:sldId id="932"/>
            <p14:sldId id="934"/>
            <p14:sldId id="935"/>
            <p14:sldId id="936"/>
            <p14:sldId id="928"/>
            <p14:sldId id="938"/>
            <p14:sldId id="939"/>
            <p14:sldId id="937"/>
            <p14:sldId id="940"/>
            <p14:sldId id="941"/>
            <p14:sldId id="942"/>
            <p14:sldId id="929"/>
            <p14:sldId id="943"/>
            <p14:sldId id="91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E509"/>
    <a:srgbClr val="74B2FC"/>
    <a:srgbClr val="77A2F9"/>
    <a:srgbClr val="36ABAB"/>
    <a:srgbClr val="1CB4D2"/>
    <a:srgbClr val="FF9900"/>
    <a:srgbClr val="EE80E1"/>
    <a:srgbClr val="BE74C6"/>
    <a:srgbClr val="2059AE"/>
    <a:srgbClr val="34A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0" autoAdjust="0"/>
    <p:restoredTop sz="94344" autoAdjust="0"/>
  </p:normalViewPr>
  <p:slideViewPr>
    <p:cSldViewPr>
      <p:cViewPr varScale="1">
        <p:scale>
          <a:sx n="63" d="100"/>
          <a:sy n="63" d="100"/>
        </p:scale>
        <p:origin x="710" y="4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919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Frequency of damaging extreme events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3342872582103707"/>
          <c:y val="0.13278880298333748"/>
          <c:w val="0.84664839689156501"/>
          <c:h val="0.71478040640847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1950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Sheet2!$A$8:$A$151</c:f>
              <c:numCache>
                <c:formatCode>0.00</c:formatCode>
                <c:ptCount val="144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</c:numCache>
            </c:numRef>
          </c:xVal>
          <c:yVal>
            <c:numRef>
              <c:f>Sheet2!$B$8:$B$151</c:f>
              <c:numCache>
                <c:formatCode>0.000</c:formatCode>
                <c:ptCount val="144"/>
                <c:pt idx="0">
                  <c:v>4.8834406867314939E-5</c:v>
                </c:pt>
                <c:pt idx="1">
                  <c:v>6.2110779216633573E-5</c:v>
                </c:pt>
                <c:pt idx="2">
                  <c:v>7.8723662214638172E-5</c:v>
                </c:pt>
                <c:pt idx="3">
                  <c:v>9.9435360271237525E-5</c:v>
                </c:pt>
                <c:pt idx="4">
                  <c:v>1.2516233738056403E-4</c:v>
                </c:pt>
                <c:pt idx="5">
                  <c:v>1.5700147377129342E-4</c:v>
                </c:pt>
                <c:pt idx="6">
                  <c:v>1.9625966098227291E-4</c:v>
                </c:pt>
                <c:pt idx="7">
                  <c:v>2.4448690929773539E-4</c:v>
                </c:pt>
                <c:pt idx="8">
                  <c:v>3.0351309086131521E-4</c:v>
                </c:pt>
                <c:pt idx="9">
                  <c:v>3.7548837451877411E-4</c:v>
                </c:pt>
                <c:pt idx="10">
                  <c:v>4.6292732266322667E-4</c:v>
                </c:pt>
                <c:pt idx="11">
                  <c:v>5.6875651447211109E-4</c:v>
                </c:pt>
                <c:pt idx="12">
                  <c:v>6.963654327117976E-4</c:v>
                </c:pt>
                <c:pt idx="13">
                  <c:v>8.4966020204783291E-4</c:v>
                </c:pt>
                <c:pt idx="14">
                  <c:v>1.0331195955202664E-3</c:v>
                </c:pt>
                <c:pt idx="15">
                  <c:v>1.2518525333474161E-3</c:v>
                </c:pt>
                <c:pt idx="16">
                  <c:v>1.5116560863285171E-3</c:v>
                </c:pt>
                <c:pt idx="17">
                  <c:v>1.8190727677924853E-3</c:v>
                </c:pt>
                <c:pt idx="18">
                  <c:v>2.1814456575315537E-3</c:v>
                </c:pt>
                <c:pt idx="19">
                  <c:v>2.6069696540811324E-3</c:v>
                </c:pt>
                <c:pt idx="20">
                  <c:v>3.1047369051183742E-3</c:v>
                </c:pt>
                <c:pt idx="21">
                  <c:v>3.6847742281444695E-3</c:v>
                </c:pt>
                <c:pt idx="22">
                  <c:v>4.3580701148688119E-3</c:v>
                </c:pt>
                <c:pt idx="23">
                  <c:v>5.1365887239551399E-3</c:v>
                </c:pt>
                <c:pt idx="24">
                  <c:v>6.0332681201843994E-3</c:v>
                </c:pt>
                <c:pt idx="25">
                  <c:v>7.0619999265313857E-3</c:v>
                </c:pt>
                <c:pt idx="26">
                  <c:v>8.2375875323750063E-3</c:v>
                </c:pt>
                <c:pt idx="27">
                  <c:v>9.5756800591511124E-3</c:v>
                </c:pt>
                <c:pt idx="28">
                  <c:v>1.109267943658763E-2</c:v>
                </c:pt>
                <c:pt idx="29">
                  <c:v>1.2805618199268039E-2</c:v>
                </c:pt>
                <c:pt idx="30">
                  <c:v>1.473200598365439E-2</c:v>
                </c:pt>
                <c:pt idx="31">
                  <c:v>1.6889643196138032E-2</c:v>
                </c:pt>
                <c:pt idx="32">
                  <c:v>1.9296400936004376E-2</c:v>
                </c:pt>
                <c:pt idx="33">
                  <c:v>2.1969966992123637E-2</c:v>
                </c:pt>
                <c:pt idx="34">
                  <c:v>2.4927558582747401E-2</c:v>
                </c:pt>
                <c:pt idx="35">
                  <c:v>2.8185603462867925E-2</c:v>
                </c:pt>
                <c:pt idx="36">
                  <c:v>3.1759392066580815E-2</c:v>
                </c:pt>
                <c:pt idx="37">
                  <c:v>3.5662704460580237E-2</c:v>
                </c:pt>
                <c:pt idx="38">
                  <c:v>3.9907417031632753E-2</c:v>
                </c:pt>
                <c:pt idx="39">
                  <c:v>4.4503094982837443E-2</c:v>
                </c:pt>
                <c:pt idx="40">
                  <c:v>4.9456577833431298E-2</c:v>
                </c:pt>
                <c:pt idx="41">
                  <c:v>5.4771566164056804E-2</c:v>
                </c:pt>
                <c:pt idx="42">
                  <c:v>6.0448218780636644E-2</c:v>
                </c:pt>
                <c:pt idx="43">
                  <c:v>6.648277024126352E-2</c:v>
                </c:pt>
                <c:pt idx="44">
                  <c:v>7.2867179258550241E-2</c:v>
                </c:pt>
                <c:pt idx="45">
                  <c:v>7.9588818813955825E-2</c:v>
                </c:pt>
                <c:pt idx="46">
                  <c:v>8.6630218864533606E-2</c:v>
                </c:pt>
                <c:pt idx="47">
                  <c:v>9.3968872256398869E-2</c:v>
                </c:pt>
                <c:pt idx="48">
                  <c:v>0.10157711386142831</c:v>
                </c:pt>
                <c:pt idx="49">
                  <c:v>0.10942208201245618</c:v>
                </c:pt>
                <c:pt idx="50">
                  <c:v>0.11746577002705462</c:v>
                </c:pt>
                <c:pt idx="51">
                  <c:v>0.12566517399265684</c:v>
                </c:pt>
                <c:pt idx="52">
                  <c:v>0.13397254106100684</c:v>
                </c:pt>
                <c:pt idx="53">
                  <c:v>0.14233572030537681</c:v>
                </c:pt>
                <c:pt idx="54">
                  <c:v>0.15069861577989452</c:v>
                </c:pt>
                <c:pt idx="55">
                  <c:v>0.15900173884840124</c:v>
                </c:pt>
                <c:pt idx="56">
                  <c:v>0.16718285419212683</c:v>
                </c:pt>
                <c:pt idx="57">
                  <c:v>0.17517771124055836</c:v>
                </c:pt>
                <c:pt idx="58">
                  <c:v>0.18292085018277329</c:v>
                </c:pt>
                <c:pt idx="59">
                  <c:v>0.19034646929400956</c:v>
                </c:pt>
                <c:pt idx="60">
                  <c:v>0.19738933814011334</c:v>
                </c:pt>
                <c:pt idx="61">
                  <c:v>0.20398573938204834</c:v>
                </c:pt>
                <c:pt idx="62">
                  <c:v>0.2100744204673991</c:v>
                </c:pt>
                <c:pt idx="63">
                  <c:v>0.21559753552827088</c:v>
                </c:pt>
                <c:pt idx="64">
                  <c:v>0.2205015573538186</c:v>
                </c:pt>
                <c:pt idx="65">
                  <c:v>0.22473813940318171</c:v>
                </c:pt>
                <c:pt idx="66">
                  <c:v>0.22826490848509631</c:v>
                </c:pt>
                <c:pt idx="67">
                  <c:v>0.23104616994892638</c:v>
                </c:pt>
                <c:pt idx="68">
                  <c:v>0.23305350898373994</c:v>
                </c:pt>
                <c:pt idx="69">
                  <c:v>0.23426627386369683</c:v>
                </c:pt>
                <c:pt idx="70">
                  <c:v>0.23467192964790159</c:v>
                </c:pt>
                <c:pt idx="71">
                  <c:v>0.23426627386369728</c:v>
                </c:pt>
                <c:pt idx="72">
                  <c:v>0.23305350898374072</c:v>
                </c:pt>
                <c:pt idx="73">
                  <c:v>0.23104616994892757</c:v>
                </c:pt>
                <c:pt idx="74">
                  <c:v>0.22826490848509789</c:v>
                </c:pt>
                <c:pt idx="75">
                  <c:v>0.22473813940318366</c:v>
                </c:pt>
                <c:pt idx="76">
                  <c:v>0.2205015573538209</c:v>
                </c:pt>
                <c:pt idx="77">
                  <c:v>0.21559753552827349</c:v>
                </c:pt>
                <c:pt idx="78">
                  <c:v>0.21007442046740202</c:v>
                </c:pt>
                <c:pt idx="79">
                  <c:v>0.2039857393820515</c:v>
                </c:pt>
                <c:pt idx="80">
                  <c:v>0.19738933814011678</c:v>
                </c:pt>
                <c:pt idx="81">
                  <c:v>0.19034646929401317</c:v>
                </c:pt>
                <c:pt idx="82">
                  <c:v>0.18292085018277709</c:v>
                </c:pt>
                <c:pt idx="83">
                  <c:v>0.17517771124056231</c:v>
                </c:pt>
                <c:pt idx="84">
                  <c:v>0.16718285419213089</c:v>
                </c:pt>
                <c:pt idx="85">
                  <c:v>0.15900173884840541</c:v>
                </c:pt>
                <c:pt idx="86">
                  <c:v>0.15069861577989871</c:v>
                </c:pt>
                <c:pt idx="87">
                  <c:v>0.14233572030538097</c:v>
                </c:pt>
                <c:pt idx="88">
                  <c:v>0.13397254106101103</c:v>
                </c:pt>
                <c:pt idx="89">
                  <c:v>0.12566517399266097</c:v>
                </c:pt>
                <c:pt idx="90">
                  <c:v>0.11746577002705867</c:v>
                </c:pt>
                <c:pt idx="91">
                  <c:v>0.10942208201246023</c:v>
                </c:pt>
                <c:pt idx="92">
                  <c:v>0.10157711386143224</c:v>
                </c:pt>
                <c:pt idx="93">
                  <c:v>9.3968872256402713E-2</c:v>
                </c:pt>
                <c:pt idx="94">
                  <c:v>8.6630218864537159E-2</c:v>
                </c:pt>
                <c:pt idx="95">
                  <c:v>7.9588818813959294E-2</c:v>
                </c:pt>
                <c:pt idx="96">
                  <c:v>7.286717925855353E-2</c:v>
                </c:pt>
                <c:pt idx="97">
                  <c:v>6.6482770241266614E-2</c:v>
                </c:pt>
                <c:pt idx="98">
                  <c:v>6.0448218780638961E-2</c:v>
                </c:pt>
                <c:pt idx="99">
                  <c:v>5.4771566164059003E-2</c:v>
                </c:pt>
                <c:pt idx="100">
                  <c:v>4.9456577833433352E-2</c:v>
                </c:pt>
                <c:pt idx="101">
                  <c:v>4.4503094982839386E-2</c:v>
                </c:pt>
                <c:pt idx="102">
                  <c:v>3.9907417031634522E-2</c:v>
                </c:pt>
                <c:pt idx="103">
                  <c:v>3.5662704460581847E-2</c:v>
                </c:pt>
                <c:pt idx="104">
                  <c:v>3.1759392066582327E-2</c:v>
                </c:pt>
                <c:pt idx="105">
                  <c:v>2.8185603462869288E-2</c:v>
                </c:pt>
                <c:pt idx="106">
                  <c:v>2.4927558582748661E-2</c:v>
                </c:pt>
                <c:pt idx="107">
                  <c:v>2.1969966992124761E-2</c:v>
                </c:pt>
                <c:pt idx="108">
                  <c:v>1.9296400936005383E-2</c:v>
                </c:pt>
                <c:pt idx="109">
                  <c:v>1.6889643196138945E-2</c:v>
                </c:pt>
                <c:pt idx="110">
                  <c:v>1.4732005983655211E-2</c:v>
                </c:pt>
                <c:pt idx="111">
                  <c:v>1.2805618199268778E-2</c:v>
                </c:pt>
                <c:pt idx="112">
                  <c:v>1.1092679436588279E-2</c:v>
                </c:pt>
                <c:pt idx="113">
                  <c:v>9.5756800591516693E-3</c:v>
                </c:pt>
                <c:pt idx="114">
                  <c:v>8.2375875323755076E-3</c:v>
                </c:pt>
                <c:pt idx="115">
                  <c:v>7.0619999265318246E-3</c:v>
                </c:pt>
                <c:pt idx="116">
                  <c:v>6.0332681201847897E-3</c:v>
                </c:pt>
                <c:pt idx="117">
                  <c:v>5.1365887239554686E-3</c:v>
                </c:pt>
                <c:pt idx="118">
                  <c:v>4.3580701148690903E-3</c:v>
                </c:pt>
                <c:pt idx="119">
                  <c:v>3.684774228144718E-3</c:v>
                </c:pt>
                <c:pt idx="120">
                  <c:v>3.1047369051186444E-3</c:v>
                </c:pt>
                <c:pt idx="121">
                  <c:v>2.6069696540813618E-3</c:v>
                </c:pt>
                <c:pt idx="122">
                  <c:v>2.1814456575317107E-3</c:v>
                </c:pt>
                <c:pt idx="123">
                  <c:v>1.8190727677926516E-3</c:v>
                </c:pt>
                <c:pt idx="124">
                  <c:v>1.5116560863286568E-3</c:v>
                </c:pt>
                <c:pt idx="125">
                  <c:v>1.251852533347536E-3</c:v>
                </c:pt>
                <c:pt idx="126">
                  <c:v>1.0331195955203452E-3</c:v>
                </c:pt>
                <c:pt idx="127">
                  <c:v>8.4966020204789851E-4</c:v>
                </c:pt>
                <c:pt idx="128">
                  <c:v>6.9636543271185453E-4</c:v>
                </c:pt>
                <c:pt idx="129">
                  <c:v>5.6875651447215847E-4</c:v>
                </c:pt>
                <c:pt idx="130">
                  <c:v>4.6292732266326456E-4</c:v>
                </c:pt>
                <c:pt idx="131">
                  <c:v>3.7548837451880442E-4</c:v>
                </c:pt>
                <c:pt idx="132">
                  <c:v>3.0351309086134031E-4</c:v>
                </c:pt>
                <c:pt idx="133">
                  <c:v>2.4448690929775713E-4</c:v>
                </c:pt>
                <c:pt idx="134">
                  <c:v>1.962596609822905E-4</c:v>
                </c:pt>
                <c:pt idx="135">
                  <c:v>1.5700147377130749E-4</c:v>
                </c:pt>
                <c:pt idx="136">
                  <c:v>1.2516233738057525E-4</c:v>
                </c:pt>
                <c:pt idx="137">
                  <c:v>9.9435360271246632E-5</c:v>
                </c:pt>
                <c:pt idx="138">
                  <c:v>7.8723662214645856E-5</c:v>
                </c:pt>
                <c:pt idx="139">
                  <c:v>6.2110779216639536E-5</c:v>
                </c:pt>
                <c:pt idx="140">
                  <c:v>4.8834406867319709E-5</c:v>
                </c:pt>
                <c:pt idx="141">
                  <c:v>3.8263272230320869E-5</c:v>
                </c:pt>
                <c:pt idx="142">
                  <c:v>2.9876901065227786E-5</c:v>
                </c:pt>
                <c:pt idx="143">
                  <c:v>2.3248034487936065E-5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984-4325-8650-D4FE45078B58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2050</c:v>
                </c:pt>
              </c:strCache>
            </c:strRef>
          </c:tx>
          <c:spPr>
            <a:ln w="25400">
              <a:noFill/>
            </a:ln>
          </c:spPr>
          <c:marker>
            <c:symbol val="none"/>
          </c:marker>
          <c:xVal>
            <c:numRef>
              <c:f>Sheet2!$A$8:$A$188</c:f>
              <c:numCache>
                <c:formatCode>0.00</c:formatCode>
                <c:ptCount val="181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  <c:pt idx="144">
                  <c:v>4.3999999999999604</c:v>
                </c:pt>
                <c:pt idx="145">
                  <c:v>4.49999999999996</c:v>
                </c:pt>
                <c:pt idx="146">
                  <c:v>4.5999999999999597</c:v>
                </c:pt>
                <c:pt idx="147">
                  <c:v>4.6999999999999602</c:v>
                </c:pt>
                <c:pt idx="148">
                  <c:v>4.7999999999999599</c:v>
                </c:pt>
                <c:pt idx="149">
                  <c:v>4.8999999999999604</c:v>
                </c:pt>
                <c:pt idx="150">
                  <c:v>4.99999999999996</c:v>
                </c:pt>
                <c:pt idx="151">
                  <c:v>5.0999999999999597</c:v>
                </c:pt>
                <c:pt idx="152">
                  <c:v>5.1999999999999602</c:v>
                </c:pt>
                <c:pt idx="153">
                  <c:v>5.2999999999999599</c:v>
                </c:pt>
                <c:pt idx="154">
                  <c:v>5.3999999999999604</c:v>
                </c:pt>
                <c:pt idx="155">
                  <c:v>5.49999999999996</c:v>
                </c:pt>
                <c:pt idx="156">
                  <c:v>5.5999999999999597</c:v>
                </c:pt>
                <c:pt idx="157">
                  <c:v>5.6999999999999602</c:v>
                </c:pt>
                <c:pt idx="158">
                  <c:v>5.7999999999999599</c:v>
                </c:pt>
                <c:pt idx="159">
                  <c:v>5.8999999999999604</c:v>
                </c:pt>
                <c:pt idx="160">
                  <c:v>5.99999999999996</c:v>
                </c:pt>
                <c:pt idx="161">
                  <c:v>6.0999999999999597</c:v>
                </c:pt>
                <c:pt idx="162">
                  <c:v>6.1999999999999602</c:v>
                </c:pt>
                <c:pt idx="163">
                  <c:v>6.2999999999999599</c:v>
                </c:pt>
                <c:pt idx="164">
                  <c:v>6.3999999999999604</c:v>
                </c:pt>
                <c:pt idx="165">
                  <c:v>6.49999999999996</c:v>
                </c:pt>
                <c:pt idx="166">
                  <c:v>6.5999999999999597</c:v>
                </c:pt>
                <c:pt idx="167">
                  <c:v>6.6999999999999602</c:v>
                </c:pt>
                <c:pt idx="168">
                  <c:v>6.7999999999999599</c:v>
                </c:pt>
                <c:pt idx="169">
                  <c:v>6.8999999999999604</c:v>
                </c:pt>
                <c:pt idx="170">
                  <c:v>6.99999999999996</c:v>
                </c:pt>
                <c:pt idx="171">
                  <c:v>7.0999999999999597</c:v>
                </c:pt>
                <c:pt idx="172">
                  <c:v>7.1999999999999602</c:v>
                </c:pt>
                <c:pt idx="173">
                  <c:v>7.2999999999999599</c:v>
                </c:pt>
                <c:pt idx="174">
                  <c:v>7.3999999999999604</c:v>
                </c:pt>
                <c:pt idx="175">
                  <c:v>7.49999999999996</c:v>
                </c:pt>
                <c:pt idx="176">
                  <c:v>7.5999999999999597</c:v>
                </c:pt>
                <c:pt idx="177">
                  <c:v>7.6999999999999602</c:v>
                </c:pt>
                <c:pt idx="178">
                  <c:v>7.7999999999999599</c:v>
                </c:pt>
                <c:pt idx="179">
                  <c:v>7.8999999999999604</c:v>
                </c:pt>
                <c:pt idx="180">
                  <c:v>7.99999999999996</c:v>
                </c:pt>
              </c:numCache>
            </c:numRef>
          </c:xVal>
          <c:yVal>
            <c:numRef>
              <c:f>Sheet2!$C$8:$C$188</c:f>
              <c:numCache>
                <c:formatCode>0.000</c:formatCode>
                <c:ptCount val="181"/>
                <c:pt idx="0">
                  <c:v>1.9245420363503119E-7</c:v>
                </c:pt>
                <c:pt idx="1">
                  <c:v>2.6231519198294146E-7</c:v>
                </c:pt>
                <c:pt idx="2">
                  <c:v>3.5630074988232897E-7</c:v>
                </c:pt>
                <c:pt idx="3">
                  <c:v>4.8228891507058997E-7</c:v>
                </c:pt>
                <c:pt idx="4">
                  <c:v>6.5057156144814928E-7</c:v>
                </c:pt>
                <c:pt idx="5">
                  <c:v>8.7454089102017521E-7</c:v>
                </c:pt>
                <c:pt idx="6">
                  <c:v>1.1715542862063689E-6</c:v>
                </c:pt>
                <c:pt idx="7">
                  <c:v>1.5640187844832608E-6</c:v>
                </c:pt>
                <c:pt idx="8">
                  <c:v>2.0807445379838626E-6</c:v>
                </c:pt>
                <c:pt idx="9">
                  <c:v>2.758625920958517E-6</c:v>
                </c:pt>
                <c:pt idx="10">
                  <c:v>3.6447195221194188E-6</c:v>
                </c:pt>
                <c:pt idx="11">
                  <c:v>4.7988001553252254E-6</c:v>
                </c:pt>
                <c:pt idx="12">
                  <c:v>6.2964892527666853E-6</c:v>
                </c:pt>
                <c:pt idx="13">
                  <c:v>8.233064532590806E-6</c:v>
                </c:pt>
                <c:pt idx="14">
                  <c:v>1.072807555695822E-5</c:v>
                </c:pt>
                <c:pt idx="15">
                  <c:v>1.3930906536380729E-5</c:v>
                </c:pt>
                <c:pt idx="16">
                  <c:v>1.8027445214187215E-5</c:v>
                </c:pt>
                <c:pt idx="17">
                  <c:v>2.3248034487933171E-5</c:v>
                </c:pt>
                <c:pt idx="18">
                  <c:v>2.9876901065224069E-5</c:v>
                </c:pt>
                <c:pt idx="19">
                  <c:v>3.8263272230316044E-5</c:v>
                </c:pt>
                <c:pt idx="20">
                  <c:v>4.8834406867313631E-5</c:v>
                </c:pt>
                <c:pt idx="21">
                  <c:v>6.2110779216632245E-5</c:v>
                </c:pt>
                <c:pt idx="22">
                  <c:v>7.8723662214636776E-5</c:v>
                </c:pt>
                <c:pt idx="23">
                  <c:v>9.9435360271235139E-5</c:v>
                </c:pt>
                <c:pt idx="24">
                  <c:v>1.2516233738056089E-4</c:v>
                </c:pt>
                <c:pt idx="25">
                  <c:v>1.5700147377128995E-4</c:v>
                </c:pt>
                <c:pt idx="26">
                  <c:v>1.9625966098226854E-4</c:v>
                </c:pt>
                <c:pt idx="27">
                  <c:v>2.4448690929773062E-4</c:v>
                </c:pt>
                <c:pt idx="28">
                  <c:v>3.0351309086130794E-4</c:v>
                </c:pt>
                <c:pt idx="29">
                  <c:v>3.7548837451876506E-4</c:v>
                </c:pt>
                <c:pt idx="30">
                  <c:v>4.6292732266321729E-4</c:v>
                </c:pt>
                <c:pt idx="31">
                  <c:v>5.6875651447209948E-4</c:v>
                </c:pt>
                <c:pt idx="32">
                  <c:v>6.9636543271178449E-4</c:v>
                </c:pt>
                <c:pt idx="33">
                  <c:v>8.4966020204781481E-4</c:v>
                </c:pt>
                <c:pt idx="34">
                  <c:v>1.0331195955202452E-3</c:v>
                </c:pt>
                <c:pt idx="35">
                  <c:v>1.2518525333474169E-3</c:v>
                </c:pt>
                <c:pt idx="36">
                  <c:v>1.5116560863285145E-3</c:v>
                </c:pt>
                <c:pt idx="37">
                  <c:v>1.8190727677924853E-3</c:v>
                </c:pt>
                <c:pt idx="38">
                  <c:v>2.1814456575315537E-3</c:v>
                </c:pt>
                <c:pt idx="39">
                  <c:v>2.6069696540811324E-3</c:v>
                </c:pt>
                <c:pt idx="40">
                  <c:v>3.1047369051183768E-3</c:v>
                </c:pt>
                <c:pt idx="41">
                  <c:v>3.6847742281444695E-3</c:v>
                </c:pt>
                <c:pt idx="42">
                  <c:v>4.3580701148688119E-3</c:v>
                </c:pt>
                <c:pt idx="43">
                  <c:v>5.1365887239550583E-3</c:v>
                </c:pt>
                <c:pt idx="44">
                  <c:v>6.0332681201843048E-3</c:v>
                </c:pt>
                <c:pt idx="45">
                  <c:v>7.0619999265312695E-3</c:v>
                </c:pt>
                <c:pt idx="46">
                  <c:v>8.2375875323748848E-3</c:v>
                </c:pt>
                <c:pt idx="47">
                  <c:v>9.5756800591509598E-3</c:v>
                </c:pt>
                <c:pt idx="48">
                  <c:v>1.109267943658747E-2</c:v>
                </c:pt>
                <c:pt idx="49">
                  <c:v>1.2805618199267862E-2</c:v>
                </c:pt>
                <c:pt idx="50">
                  <c:v>1.473200598365418E-2</c:v>
                </c:pt>
                <c:pt idx="51">
                  <c:v>1.6889643196137807E-2</c:v>
                </c:pt>
                <c:pt idx="52">
                  <c:v>1.9296400936004106E-2</c:v>
                </c:pt>
                <c:pt idx="53">
                  <c:v>2.1969966992123367E-2</c:v>
                </c:pt>
                <c:pt idx="54">
                  <c:v>2.4927558582747089E-2</c:v>
                </c:pt>
                <c:pt idx="55">
                  <c:v>2.818560346286756E-2</c:v>
                </c:pt>
                <c:pt idx="56">
                  <c:v>3.1759392066580475E-2</c:v>
                </c:pt>
                <c:pt idx="57">
                  <c:v>3.5662704460579814E-2</c:v>
                </c:pt>
                <c:pt idx="58">
                  <c:v>3.9907417031632322E-2</c:v>
                </c:pt>
                <c:pt idx="59">
                  <c:v>4.4503094982836978E-2</c:v>
                </c:pt>
                <c:pt idx="60">
                  <c:v>4.9456577833430736E-2</c:v>
                </c:pt>
                <c:pt idx="61">
                  <c:v>5.4771566164056269E-2</c:v>
                </c:pt>
                <c:pt idx="62">
                  <c:v>6.0448218780636047E-2</c:v>
                </c:pt>
                <c:pt idx="63">
                  <c:v>6.6482770241263492E-2</c:v>
                </c:pt>
                <c:pt idx="64">
                  <c:v>7.2867179258550241E-2</c:v>
                </c:pt>
                <c:pt idx="65">
                  <c:v>7.9588818813955839E-2</c:v>
                </c:pt>
                <c:pt idx="66">
                  <c:v>8.6630218864533606E-2</c:v>
                </c:pt>
                <c:pt idx="67">
                  <c:v>9.3968872256398897E-2</c:v>
                </c:pt>
                <c:pt idx="68">
                  <c:v>0.10157711386142831</c:v>
                </c:pt>
                <c:pt idx="69">
                  <c:v>0.10942208201245618</c:v>
                </c:pt>
                <c:pt idx="70">
                  <c:v>0.11746577002705465</c:v>
                </c:pt>
                <c:pt idx="71">
                  <c:v>0.12566517399265598</c:v>
                </c:pt>
                <c:pt idx="72">
                  <c:v>0.13397254106100603</c:v>
                </c:pt>
                <c:pt idx="73">
                  <c:v>0.14233572030537597</c:v>
                </c:pt>
                <c:pt idx="74">
                  <c:v>0.15069861577989374</c:v>
                </c:pt>
                <c:pt idx="75">
                  <c:v>0.15900173884840046</c:v>
                </c:pt>
                <c:pt idx="76">
                  <c:v>0.16718285419212603</c:v>
                </c:pt>
                <c:pt idx="77">
                  <c:v>0.17517771124055759</c:v>
                </c:pt>
                <c:pt idx="78">
                  <c:v>0.18292085018277252</c:v>
                </c:pt>
                <c:pt idx="79">
                  <c:v>0.19034646929400881</c:v>
                </c:pt>
                <c:pt idx="80">
                  <c:v>0.19738933814011264</c:v>
                </c:pt>
                <c:pt idx="81">
                  <c:v>0.20398573938204767</c:v>
                </c:pt>
                <c:pt idx="82">
                  <c:v>0.21007442046739852</c:v>
                </c:pt>
                <c:pt idx="83">
                  <c:v>0.21559753552827035</c:v>
                </c:pt>
                <c:pt idx="84">
                  <c:v>0.22050155735381816</c:v>
                </c:pt>
                <c:pt idx="85">
                  <c:v>0.22473813940318135</c:v>
                </c:pt>
                <c:pt idx="86">
                  <c:v>0.22826490848509601</c:v>
                </c:pt>
                <c:pt idx="87">
                  <c:v>0.23104616994892613</c:v>
                </c:pt>
                <c:pt idx="88">
                  <c:v>0.23305350898373975</c:v>
                </c:pt>
                <c:pt idx="89">
                  <c:v>0.23426627386369678</c:v>
                </c:pt>
                <c:pt idx="90">
                  <c:v>0.23467192964790159</c:v>
                </c:pt>
                <c:pt idx="91">
                  <c:v>0.23426627386369728</c:v>
                </c:pt>
                <c:pt idx="92">
                  <c:v>0.23305350898374072</c:v>
                </c:pt>
                <c:pt idx="93">
                  <c:v>0.23104616994892757</c:v>
                </c:pt>
                <c:pt idx="94">
                  <c:v>0.22826490848509789</c:v>
                </c:pt>
                <c:pt idx="95">
                  <c:v>0.22473813940318366</c:v>
                </c:pt>
                <c:pt idx="96">
                  <c:v>0.2205015573538209</c:v>
                </c:pt>
                <c:pt idx="97">
                  <c:v>0.21559753552827349</c:v>
                </c:pt>
                <c:pt idx="98">
                  <c:v>0.21007442046740202</c:v>
                </c:pt>
                <c:pt idx="99">
                  <c:v>0.2039857393820515</c:v>
                </c:pt>
                <c:pt idx="100">
                  <c:v>0.19738933814011678</c:v>
                </c:pt>
                <c:pt idx="101">
                  <c:v>0.19034646929401314</c:v>
                </c:pt>
                <c:pt idx="102">
                  <c:v>0.18292085018277709</c:v>
                </c:pt>
                <c:pt idx="103">
                  <c:v>0.17517771124056231</c:v>
                </c:pt>
                <c:pt idx="104">
                  <c:v>0.16718285419213089</c:v>
                </c:pt>
                <c:pt idx="105">
                  <c:v>0.15900173884840541</c:v>
                </c:pt>
                <c:pt idx="106">
                  <c:v>0.15069861577989871</c:v>
                </c:pt>
                <c:pt idx="107">
                  <c:v>0.14233572030538097</c:v>
                </c:pt>
                <c:pt idx="108">
                  <c:v>0.13397254106101103</c:v>
                </c:pt>
                <c:pt idx="109">
                  <c:v>0.12566517399266094</c:v>
                </c:pt>
                <c:pt idx="110">
                  <c:v>0.11746577002705867</c:v>
                </c:pt>
                <c:pt idx="111">
                  <c:v>0.10942208201246016</c:v>
                </c:pt>
                <c:pt idx="112">
                  <c:v>0.1015771138614322</c:v>
                </c:pt>
                <c:pt idx="113">
                  <c:v>9.3968872256402589E-2</c:v>
                </c:pt>
                <c:pt idx="114">
                  <c:v>8.6630218864537159E-2</c:v>
                </c:pt>
                <c:pt idx="115">
                  <c:v>7.9588818813959294E-2</c:v>
                </c:pt>
                <c:pt idx="116">
                  <c:v>7.286717925855353E-2</c:v>
                </c:pt>
                <c:pt idx="117">
                  <c:v>6.6482770241266614E-2</c:v>
                </c:pt>
                <c:pt idx="118">
                  <c:v>6.0448218780638961E-2</c:v>
                </c:pt>
                <c:pt idx="119">
                  <c:v>5.4771566164059003E-2</c:v>
                </c:pt>
                <c:pt idx="120">
                  <c:v>4.9456577833433837E-2</c:v>
                </c:pt>
                <c:pt idx="121">
                  <c:v>4.4503094982839844E-2</c:v>
                </c:pt>
                <c:pt idx="122">
                  <c:v>3.9907417031634522E-2</c:v>
                </c:pt>
                <c:pt idx="123">
                  <c:v>3.5662704460582256E-2</c:v>
                </c:pt>
                <c:pt idx="124">
                  <c:v>3.1759392066582702E-2</c:v>
                </c:pt>
                <c:pt idx="125">
                  <c:v>2.8185603462869625E-2</c:v>
                </c:pt>
                <c:pt idx="126">
                  <c:v>2.4927558582748963E-2</c:v>
                </c:pt>
                <c:pt idx="127">
                  <c:v>2.1969966992125046E-2</c:v>
                </c:pt>
                <c:pt idx="128">
                  <c:v>1.9296400936005632E-2</c:v>
                </c:pt>
                <c:pt idx="129">
                  <c:v>1.6889643196139188E-2</c:v>
                </c:pt>
                <c:pt idx="130">
                  <c:v>1.4732005983655412E-2</c:v>
                </c:pt>
                <c:pt idx="131">
                  <c:v>1.2805618199268945E-2</c:v>
                </c:pt>
                <c:pt idx="132">
                  <c:v>1.1092679436588435E-2</c:v>
                </c:pt>
                <c:pt idx="133">
                  <c:v>9.5756800591518237E-3</c:v>
                </c:pt>
                <c:pt idx="134">
                  <c:v>8.2375875323756429E-3</c:v>
                </c:pt>
                <c:pt idx="135">
                  <c:v>7.0619999265319313E-3</c:v>
                </c:pt>
                <c:pt idx="136">
                  <c:v>6.0332681201848704E-3</c:v>
                </c:pt>
                <c:pt idx="137">
                  <c:v>5.136588723955551E-3</c:v>
                </c:pt>
                <c:pt idx="138">
                  <c:v>4.3580701148691683E-3</c:v>
                </c:pt>
                <c:pt idx="139">
                  <c:v>3.6847742281447835E-3</c:v>
                </c:pt>
                <c:pt idx="140">
                  <c:v>3.1047369051186444E-3</c:v>
                </c:pt>
                <c:pt idx="141">
                  <c:v>2.6069696540813661E-3</c:v>
                </c:pt>
                <c:pt idx="142">
                  <c:v>2.1814456575317493E-3</c:v>
                </c:pt>
                <c:pt idx="143">
                  <c:v>1.8190727677926516E-3</c:v>
                </c:pt>
                <c:pt idx="144">
                  <c:v>1.5116560863286555E-3</c:v>
                </c:pt>
                <c:pt idx="145">
                  <c:v>1.251852533347536E-3</c:v>
                </c:pt>
                <c:pt idx="146">
                  <c:v>1.0331195955203462E-3</c:v>
                </c:pt>
                <c:pt idx="147">
                  <c:v>8.4966020204789851E-4</c:v>
                </c:pt>
                <c:pt idx="148">
                  <c:v>6.9636543271185453E-4</c:v>
                </c:pt>
                <c:pt idx="149">
                  <c:v>5.6875651447215749E-4</c:v>
                </c:pt>
                <c:pt idx="150">
                  <c:v>4.6292732266326456E-4</c:v>
                </c:pt>
                <c:pt idx="151">
                  <c:v>3.7548837451880507E-4</c:v>
                </c:pt>
                <c:pt idx="152">
                  <c:v>3.0351309086134031E-4</c:v>
                </c:pt>
                <c:pt idx="153">
                  <c:v>2.4448690929775713E-4</c:v>
                </c:pt>
                <c:pt idx="154">
                  <c:v>1.9625966098229017E-4</c:v>
                </c:pt>
                <c:pt idx="155">
                  <c:v>1.5700147377130749E-4</c:v>
                </c:pt>
                <c:pt idx="156">
                  <c:v>1.2516233738057536E-4</c:v>
                </c:pt>
                <c:pt idx="157">
                  <c:v>9.9435360271246632E-5</c:v>
                </c:pt>
                <c:pt idx="158">
                  <c:v>7.8723662214645856E-5</c:v>
                </c:pt>
                <c:pt idx="159">
                  <c:v>6.2110779216639536E-5</c:v>
                </c:pt>
                <c:pt idx="160">
                  <c:v>4.8834406867319709E-5</c:v>
                </c:pt>
                <c:pt idx="161">
                  <c:v>3.8263272230320869E-5</c:v>
                </c:pt>
                <c:pt idx="162">
                  <c:v>2.9876901065227786E-5</c:v>
                </c:pt>
                <c:pt idx="163">
                  <c:v>2.3248034487936065E-5</c:v>
                </c:pt>
                <c:pt idx="164">
                  <c:v>1.8027445214189522E-5</c:v>
                </c:pt>
                <c:pt idx="165">
                  <c:v>1.3930906536382588E-5</c:v>
                </c:pt>
                <c:pt idx="166">
                  <c:v>1.0728075556959364E-5</c:v>
                </c:pt>
                <c:pt idx="167">
                  <c:v>8.23306453259167E-6</c:v>
                </c:pt>
                <c:pt idx="168">
                  <c:v>6.2964892527673781E-6</c:v>
                </c:pt>
                <c:pt idx="169">
                  <c:v>4.7988001553257625E-6</c:v>
                </c:pt>
                <c:pt idx="170">
                  <c:v>3.644719522119833E-6</c:v>
                </c:pt>
                <c:pt idx="171">
                  <c:v>2.7586259209588304E-6</c:v>
                </c:pt>
                <c:pt idx="172">
                  <c:v>2.0807445379840955E-6</c:v>
                </c:pt>
                <c:pt idx="173">
                  <c:v>1.5640187844834444E-6</c:v>
                </c:pt>
                <c:pt idx="174">
                  <c:v>1.1715542862065063E-6</c:v>
                </c:pt>
                <c:pt idx="175">
                  <c:v>8.7454089102027611E-7</c:v>
                </c:pt>
                <c:pt idx="176">
                  <c:v>6.5057156144822774E-7</c:v>
                </c:pt>
                <c:pt idx="177">
                  <c:v>4.8228891507064662E-7</c:v>
                </c:pt>
                <c:pt idx="178">
                  <c:v>3.5630074988237322E-7</c:v>
                </c:pt>
                <c:pt idx="179">
                  <c:v>2.6231519198297401E-7</c:v>
                </c:pt>
                <c:pt idx="180">
                  <c:v>1.9245420363505481E-7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984-4325-8650-D4FE45078B58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2050 , incr SD</c:v>
                </c:pt>
              </c:strCache>
            </c:strRef>
          </c:tx>
          <c:spPr>
            <a:ln w="25400">
              <a:noFill/>
              <a:prstDash val="sysDash"/>
            </a:ln>
          </c:spPr>
          <c:marker>
            <c:symbol val="none"/>
          </c:marker>
          <c:xVal>
            <c:numRef>
              <c:f>Sheet2!$A$8:$A$188</c:f>
              <c:numCache>
                <c:formatCode>0.00</c:formatCode>
                <c:ptCount val="181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  <c:pt idx="144">
                  <c:v>4.3999999999999604</c:v>
                </c:pt>
                <c:pt idx="145">
                  <c:v>4.49999999999996</c:v>
                </c:pt>
                <c:pt idx="146">
                  <c:v>4.5999999999999597</c:v>
                </c:pt>
                <c:pt idx="147">
                  <c:v>4.6999999999999602</c:v>
                </c:pt>
                <c:pt idx="148">
                  <c:v>4.7999999999999599</c:v>
                </c:pt>
                <c:pt idx="149">
                  <c:v>4.8999999999999604</c:v>
                </c:pt>
                <c:pt idx="150">
                  <c:v>4.99999999999996</c:v>
                </c:pt>
                <c:pt idx="151">
                  <c:v>5.0999999999999597</c:v>
                </c:pt>
                <c:pt idx="152">
                  <c:v>5.1999999999999602</c:v>
                </c:pt>
                <c:pt idx="153">
                  <c:v>5.2999999999999599</c:v>
                </c:pt>
                <c:pt idx="154">
                  <c:v>5.3999999999999604</c:v>
                </c:pt>
                <c:pt idx="155">
                  <c:v>5.49999999999996</c:v>
                </c:pt>
                <c:pt idx="156">
                  <c:v>5.5999999999999597</c:v>
                </c:pt>
                <c:pt idx="157">
                  <c:v>5.6999999999999602</c:v>
                </c:pt>
                <c:pt idx="158">
                  <c:v>5.7999999999999599</c:v>
                </c:pt>
                <c:pt idx="159">
                  <c:v>5.8999999999999604</c:v>
                </c:pt>
                <c:pt idx="160">
                  <c:v>5.99999999999996</c:v>
                </c:pt>
                <c:pt idx="161">
                  <c:v>6.0999999999999597</c:v>
                </c:pt>
                <c:pt idx="162">
                  <c:v>6.1999999999999602</c:v>
                </c:pt>
                <c:pt idx="163">
                  <c:v>6.2999999999999599</c:v>
                </c:pt>
                <c:pt idx="164">
                  <c:v>6.3999999999999604</c:v>
                </c:pt>
                <c:pt idx="165">
                  <c:v>6.49999999999996</c:v>
                </c:pt>
                <c:pt idx="166">
                  <c:v>6.5999999999999597</c:v>
                </c:pt>
                <c:pt idx="167">
                  <c:v>6.6999999999999602</c:v>
                </c:pt>
                <c:pt idx="168">
                  <c:v>6.7999999999999599</c:v>
                </c:pt>
                <c:pt idx="169">
                  <c:v>6.8999999999999604</c:v>
                </c:pt>
                <c:pt idx="170">
                  <c:v>6.99999999999996</c:v>
                </c:pt>
                <c:pt idx="171">
                  <c:v>7.0999999999999597</c:v>
                </c:pt>
                <c:pt idx="172">
                  <c:v>7.1999999999999602</c:v>
                </c:pt>
                <c:pt idx="173">
                  <c:v>7.2999999999999599</c:v>
                </c:pt>
                <c:pt idx="174">
                  <c:v>7.3999999999999604</c:v>
                </c:pt>
                <c:pt idx="175">
                  <c:v>7.49999999999996</c:v>
                </c:pt>
                <c:pt idx="176">
                  <c:v>7.5999999999999597</c:v>
                </c:pt>
                <c:pt idx="177">
                  <c:v>7.6999999999999602</c:v>
                </c:pt>
                <c:pt idx="178">
                  <c:v>7.7999999999999599</c:v>
                </c:pt>
                <c:pt idx="179">
                  <c:v>7.8999999999999604</c:v>
                </c:pt>
                <c:pt idx="180">
                  <c:v>7.99999999999996</c:v>
                </c:pt>
              </c:numCache>
            </c:numRef>
          </c:xVal>
          <c:yVal>
            <c:numRef>
              <c:f>Sheet2!$D$8:$D$188</c:f>
              <c:numCache>
                <c:formatCode>0.000</c:formatCode>
                <c:ptCount val="181"/>
                <c:pt idx="0">
                  <c:v>1.4772828039793357E-3</c:v>
                </c:pt>
                <c:pt idx="1">
                  <c:v>1.6317432168629776E-3</c:v>
                </c:pt>
                <c:pt idx="2">
                  <c:v>1.8003520603981236E-3</c:v>
                </c:pt>
                <c:pt idx="3">
                  <c:v>1.9841774732586178E-3</c:v>
                </c:pt>
                <c:pt idx="4">
                  <c:v>2.1843440296711739E-3</c:v>
                </c:pt>
                <c:pt idx="5">
                  <c:v>2.4020332548697408E-3</c:v>
                </c:pt>
                <c:pt idx="6">
                  <c:v>2.6384838609933188E-3</c:v>
                </c:pt>
                <c:pt idx="7">
                  <c:v>2.8949916735929648E-3</c:v>
                </c:pt>
                <c:pt idx="8">
                  <c:v>3.1729092184457322E-3</c:v>
                </c:pt>
                <c:pt idx="9">
                  <c:v>3.4736449381408681E-3</c:v>
                </c:pt>
                <c:pt idx="10">
                  <c:v>3.798662007932481E-3</c:v>
                </c:pt>
                <c:pt idx="11">
                  <c:v>4.1494767206680687E-3</c:v>
                </c:pt>
                <c:pt idx="12">
                  <c:v>4.5276564112285379E-3</c:v>
                </c:pt>
                <c:pt idx="13">
                  <c:v>4.9348168918754362E-3</c:v>
                </c:pt>
                <c:pt idx="14">
                  <c:v>5.3726193712163306E-3</c:v>
                </c:pt>
                <c:pt idx="15">
                  <c:v>5.8427668311894611E-3</c:v>
                </c:pt>
                <c:pt idx="16">
                  <c:v>6.3469998385500392E-3</c:v>
                </c:pt>
                <c:pt idx="17">
                  <c:v>6.8870917698260151E-3</c:v>
                </c:pt>
                <c:pt idx="18">
                  <c:v>7.4648434316142379E-3</c:v>
                </c:pt>
                <c:pt idx="19">
                  <c:v>8.0820770614090515E-3</c:v>
                </c:pt>
                <c:pt idx="20">
                  <c:v>8.740629697903091E-3</c:v>
                </c:pt>
                <c:pt idx="21">
                  <c:v>9.4423459138669869E-3</c:v>
                </c:pt>
                <c:pt idx="22">
                  <c:v>1.0189069909295089E-2</c:v>
                </c:pt>
                <c:pt idx="23">
                  <c:v>1.0982636967484683E-2</c:v>
                </c:pt>
                <c:pt idx="24">
                  <c:v>1.1824864282077062E-2</c:v>
                </c:pt>
                <c:pt idx="25">
                  <c:v>1.2717541168805897E-2</c:v>
                </c:pt>
                <c:pt idx="26">
                  <c:v>1.3662418681740627E-2</c:v>
                </c:pt>
                <c:pt idx="27">
                  <c:v>1.46611986601423E-2</c:v>
                </c:pt>
                <c:pt idx="28">
                  <c:v>1.5715522238623755E-2</c:v>
                </c:pt>
                <c:pt idx="29">
                  <c:v>1.6826957860075781E-2</c:v>
                </c:pt>
                <c:pt idx="30">
                  <c:v>1.7996988837729239E-2</c:v>
                </c:pt>
                <c:pt idx="31">
                  <c:v>1.9227000519710807E-2</c:v>
                </c:pt>
                <c:pt idx="32">
                  <c:v>2.0518267116448965E-2</c:v>
                </c:pt>
                <c:pt idx="33">
                  <c:v>2.1871938258225396E-2</c:v>
                </c:pt>
                <c:pt idx="34">
                  <c:v>2.3289025356971582E-2</c:v>
                </c:pt>
                <c:pt idx="35">
                  <c:v>2.4770387852997545E-2</c:v>
                </c:pt>
                <c:pt idx="36">
                  <c:v>2.6316719433631224E-2</c:v>
                </c:pt>
                <c:pt idx="37">
                  <c:v>2.7928534316654752E-2</c:v>
                </c:pt>
                <c:pt idx="38">
                  <c:v>2.9606153696863778E-2</c:v>
                </c:pt>
                <c:pt idx="39">
                  <c:v>3.1349692458962117E-2</c:v>
                </c:pt>
                <c:pt idx="40">
                  <c:v>3.3159046264249384E-2</c:v>
                </c:pt>
                <c:pt idx="41">
                  <c:v>3.5033879122083202E-2</c:v>
                </c:pt>
                <c:pt idx="42">
                  <c:v>3.6973611559818327E-2</c:v>
                </c:pt>
                <c:pt idx="43">
                  <c:v>3.8977409506766425E-2</c:v>
                </c:pt>
                <c:pt idx="44">
                  <c:v>4.1044174008616097E-2</c:v>
                </c:pt>
                <c:pt idx="45">
                  <c:v>4.3172531888630135E-2</c:v>
                </c:pt>
                <c:pt idx="46">
                  <c:v>4.5360827470758924E-2</c:v>
                </c:pt>
                <c:pt idx="47">
                  <c:v>4.760711547750298E-2</c:v>
                </c:pt>
                <c:pt idx="48">
                  <c:v>4.9909155211914497E-2</c:v>
                </c:pt>
                <c:pt idx="49">
                  <c:v>5.2264406128502389E-2</c:v>
                </c:pt>
                <c:pt idx="50">
                  <c:v>5.467002489199739E-2</c:v>
                </c:pt>
                <c:pt idx="51">
                  <c:v>5.712286401593529E-2</c:v>
                </c:pt>
                <c:pt idx="52">
                  <c:v>5.9619472164846331E-2</c:v>
                </c:pt>
                <c:pt idx="53">
                  <c:v>6.2156096194521414E-2</c:v>
                </c:pt>
                <c:pt idx="54">
                  <c:v>6.4728684994403804E-2</c:v>
                </c:pt>
                <c:pt idx="55">
                  <c:v>6.7332895184685757E-2</c:v>
                </c:pt>
                <c:pt idx="56">
                  <c:v>6.9964098708240899E-2</c:v>
                </c:pt>
                <c:pt idx="57">
                  <c:v>7.2617392344182977E-2</c:v>
                </c:pt>
                <c:pt idx="58">
                  <c:v>7.5287609155707633E-2</c:v>
                </c:pt>
                <c:pt idx="59">
                  <c:v>7.7969331870053782E-2</c:v>
                </c:pt>
                <c:pt idx="60">
                  <c:v>8.0656908173047229E-2</c:v>
                </c:pt>
                <c:pt idx="61">
                  <c:v>8.3344467884885615E-2</c:v>
                </c:pt>
                <c:pt idx="62">
                  <c:v>8.6025941967745365E-2</c:v>
                </c:pt>
                <c:pt idx="63">
                  <c:v>8.8695083299584421E-2</c:v>
                </c:pt>
                <c:pt idx="64">
                  <c:v>9.1345489132342292E-2</c:v>
                </c:pt>
                <c:pt idx="65">
                  <c:v>9.3970625136767003E-2</c:v>
                </c:pt>
                <c:pt idx="66">
                  <c:v>9.656385092049373E-2</c:v>
                </c:pt>
                <c:pt idx="67">
                  <c:v>9.9118446890933687E-2</c:v>
                </c:pt>
                <c:pt idx="68">
                  <c:v>0.10162764232017189</c:v>
                </c:pt>
                <c:pt idx="69">
                  <c:v>0.10408464445558661</c:v>
                </c:pt>
                <c:pt idx="70">
                  <c:v>0.10648266850745028</c:v>
                </c:pt>
                <c:pt idx="71">
                  <c:v>0.10881496833350797</c:v>
                </c:pt>
                <c:pt idx="72">
                  <c:v>0.11107486763059922</c:v>
                </c:pt>
                <c:pt idx="73">
                  <c:v>0.11325579143491872</c:v>
                </c:pt>
                <c:pt idx="74">
                  <c:v>0.11535129772564037</c:v>
                </c:pt>
                <c:pt idx="75">
                  <c:v>0.11735510892143257</c:v>
                </c:pt>
                <c:pt idx="76">
                  <c:v>0.1192611430559891</c:v>
                </c:pt>
                <c:pt idx="77">
                  <c:v>0.1210635444171388</c:v>
                </c:pt>
                <c:pt idx="78">
                  <c:v>0.12275671343444061</c:v>
                </c:pt>
                <c:pt idx="79">
                  <c:v>0.12433533560244239</c:v>
                </c:pt>
                <c:pt idx="80">
                  <c:v>0.1257944092309973</c:v>
                </c:pt>
                <c:pt idx="81">
                  <c:v>0.12712927182017433</c:v>
                </c:pt>
                <c:pt idx="82">
                  <c:v>0.12833562486533764</c:v>
                </c:pt>
                <c:pt idx="83">
                  <c:v>0.12940955690784864</c:v>
                </c:pt>
                <c:pt idx="84">
                  <c:v>0.13034756465848504</c:v>
                </c:pt>
                <c:pt idx="85">
                  <c:v>0.13114657203397975</c:v>
                </c:pt>
                <c:pt idx="86">
                  <c:v>0.13180394696193906</c:v>
                </c:pt>
                <c:pt idx="87">
                  <c:v>0.13231751582567047</c:v>
                </c:pt>
                <c:pt idx="88">
                  <c:v>0.13268557543798398</c:v>
                </c:pt>
                <c:pt idx="89">
                  <c:v>0.13290690245165895</c:v>
                </c:pt>
                <c:pt idx="90">
                  <c:v>0.13298076013381088</c:v>
                </c:pt>
                <c:pt idx="91">
                  <c:v>0.13290690245165906</c:v>
                </c:pt>
                <c:pt idx="92">
                  <c:v>0.13268557543798418</c:v>
                </c:pt>
                <c:pt idx="93">
                  <c:v>0.13231751582567075</c:v>
                </c:pt>
                <c:pt idx="94">
                  <c:v>0.13180394696193942</c:v>
                </c:pt>
                <c:pt idx="95">
                  <c:v>0.13114657203398017</c:v>
                </c:pt>
                <c:pt idx="96">
                  <c:v>0.13034756465848554</c:v>
                </c:pt>
                <c:pt idx="97">
                  <c:v>0.12940955690784928</c:v>
                </c:pt>
                <c:pt idx="98">
                  <c:v>0.12833562486533834</c:v>
                </c:pt>
                <c:pt idx="99">
                  <c:v>0.12712927182017508</c:v>
                </c:pt>
                <c:pt idx="100">
                  <c:v>0.12579440923099813</c:v>
                </c:pt>
                <c:pt idx="101">
                  <c:v>0.12433533560244329</c:v>
                </c:pt>
                <c:pt idx="102">
                  <c:v>0.12275671343444161</c:v>
                </c:pt>
                <c:pt idx="103">
                  <c:v>0.12106354441713985</c:v>
                </c:pt>
                <c:pt idx="104">
                  <c:v>0.11926114305599021</c:v>
                </c:pt>
                <c:pt idx="105">
                  <c:v>0.11735510892143375</c:v>
                </c:pt>
                <c:pt idx="106">
                  <c:v>0.11535129772564159</c:v>
                </c:pt>
                <c:pt idx="107">
                  <c:v>0.11325579143492001</c:v>
                </c:pt>
                <c:pt idx="108">
                  <c:v>0.11107486763060055</c:v>
                </c:pt>
                <c:pt idx="109">
                  <c:v>0.10881496833350933</c:v>
                </c:pt>
                <c:pt idx="110">
                  <c:v>0.10648266850745144</c:v>
                </c:pt>
                <c:pt idx="111">
                  <c:v>0.10408464445558782</c:v>
                </c:pt>
                <c:pt idx="112">
                  <c:v>0.10162764232017313</c:v>
                </c:pt>
                <c:pt idx="113">
                  <c:v>9.911844689093495E-2</c:v>
                </c:pt>
                <c:pt idx="114">
                  <c:v>9.656385092049502E-2</c:v>
                </c:pt>
                <c:pt idx="115">
                  <c:v>9.3970625136768321E-2</c:v>
                </c:pt>
                <c:pt idx="116">
                  <c:v>9.1345489132343624E-2</c:v>
                </c:pt>
                <c:pt idx="117">
                  <c:v>8.8695083299585739E-2</c:v>
                </c:pt>
                <c:pt idx="118">
                  <c:v>8.6025941967746697E-2</c:v>
                </c:pt>
                <c:pt idx="119">
                  <c:v>8.3344467884886961E-2</c:v>
                </c:pt>
                <c:pt idx="120">
                  <c:v>8.0656908173048866E-2</c:v>
                </c:pt>
                <c:pt idx="121">
                  <c:v>7.7969331870055406E-2</c:v>
                </c:pt>
                <c:pt idx="122">
                  <c:v>7.5287609155708951E-2</c:v>
                </c:pt>
                <c:pt idx="123">
                  <c:v>7.2617392344184586E-2</c:v>
                </c:pt>
                <c:pt idx="124">
                  <c:v>6.9964098708242467E-2</c:v>
                </c:pt>
                <c:pt idx="125">
                  <c:v>6.7332895184687339E-2</c:v>
                </c:pt>
                <c:pt idx="126">
                  <c:v>6.4728684994405344E-2</c:v>
                </c:pt>
                <c:pt idx="127">
                  <c:v>6.2156096194522933E-2</c:v>
                </c:pt>
                <c:pt idx="128">
                  <c:v>5.9619472164847857E-2</c:v>
                </c:pt>
                <c:pt idx="129">
                  <c:v>5.7122864015936768E-2</c:v>
                </c:pt>
                <c:pt idx="130">
                  <c:v>5.4670024891998847E-2</c:v>
                </c:pt>
                <c:pt idx="131">
                  <c:v>5.2264406128503797E-2</c:v>
                </c:pt>
                <c:pt idx="132">
                  <c:v>4.9909155211915877E-2</c:v>
                </c:pt>
                <c:pt idx="133">
                  <c:v>4.7607115477504347E-2</c:v>
                </c:pt>
                <c:pt idx="134">
                  <c:v>4.5360827470760257E-2</c:v>
                </c:pt>
                <c:pt idx="135">
                  <c:v>4.3172531888631439E-2</c:v>
                </c:pt>
                <c:pt idx="136">
                  <c:v>4.1044174008617346E-2</c:v>
                </c:pt>
                <c:pt idx="137">
                  <c:v>3.8977409506767653E-2</c:v>
                </c:pt>
                <c:pt idx="138">
                  <c:v>3.6973611559819319E-2</c:v>
                </c:pt>
                <c:pt idx="139">
                  <c:v>3.5033879122084166E-2</c:v>
                </c:pt>
                <c:pt idx="140">
                  <c:v>3.3159046264250293E-2</c:v>
                </c:pt>
                <c:pt idx="141">
                  <c:v>3.1349692458963026E-2</c:v>
                </c:pt>
                <c:pt idx="142">
                  <c:v>2.9606153696864632E-2</c:v>
                </c:pt>
                <c:pt idx="143">
                  <c:v>2.7928534316655571E-2</c:v>
                </c:pt>
                <c:pt idx="144">
                  <c:v>2.6316719433632015E-2</c:v>
                </c:pt>
                <c:pt idx="145">
                  <c:v>2.4770387852998305E-2</c:v>
                </c:pt>
                <c:pt idx="146">
                  <c:v>2.3289025356972314E-2</c:v>
                </c:pt>
                <c:pt idx="147">
                  <c:v>2.1871938258226083E-2</c:v>
                </c:pt>
                <c:pt idx="148">
                  <c:v>2.0518267116449621E-2</c:v>
                </c:pt>
                <c:pt idx="149">
                  <c:v>1.9227000519711435E-2</c:v>
                </c:pt>
                <c:pt idx="150">
                  <c:v>1.7996988837729832E-2</c:v>
                </c:pt>
                <c:pt idx="151">
                  <c:v>1.6826957860076357E-2</c:v>
                </c:pt>
                <c:pt idx="152">
                  <c:v>1.571552223862429E-2</c:v>
                </c:pt>
                <c:pt idx="153">
                  <c:v>1.4661198660142807E-2</c:v>
                </c:pt>
                <c:pt idx="154">
                  <c:v>1.3662418681741119E-2</c:v>
                </c:pt>
                <c:pt idx="155">
                  <c:v>1.2717541168806362E-2</c:v>
                </c:pt>
                <c:pt idx="156">
                  <c:v>1.1824864282077498E-2</c:v>
                </c:pt>
                <c:pt idx="157">
                  <c:v>1.0982636967485091E-2</c:v>
                </c:pt>
                <c:pt idx="158">
                  <c:v>1.0189069909295469E-2</c:v>
                </c:pt>
                <c:pt idx="159">
                  <c:v>9.4423459138673425E-3</c:v>
                </c:pt>
                <c:pt idx="160">
                  <c:v>8.740629697903431E-3</c:v>
                </c:pt>
                <c:pt idx="161">
                  <c:v>8.0820770614093741E-3</c:v>
                </c:pt>
                <c:pt idx="162">
                  <c:v>7.4648434316145398E-3</c:v>
                </c:pt>
                <c:pt idx="163">
                  <c:v>6.8870917698262962E-3</c:v>
                </c:pt>
                <c:pt idx="164">
                  <c:v>6.3469998385502968E-3</c:v>
                </c:pt>
                <c:pt idx="165">
                  <c:v>5.8427668311897074E-3</c:v>
                </c:pt>
                <c:pt idx="166">
                  <c:v>5.3726193712165119E-3</c:v>
                </c:pt>
                <c:pt idx="167">
                  <c:v>4.9348168918755975E-3</c:v>
                </c:pt>
                <c:pt idx="168">
                  <c:v>4.5276564112286949E-3</c:v>
                </c:pt>
                <c:pt idx="169">
                  <c:v>4.1494767206682144E-3</c:v>
                </c:pt>
                <c:pt idx="170">
                  <c:v>3.7986620079326159E-3</c:v>
                </c:pt>
                <c:pt idx="171">
                  <c:v>3.4736449381409934E-3</c:v>
                </c:pt>
                <c:pt idx="172">
                  <c:v>3.1729092184458458E-3</c:v>
                </c:pt>
                <c:pt idx="173">
                  <c:v>2.894991673593075E-3</c:v>
                </c:pt>
                <c:pt idx="174">
                  <c:v>2.6384838609934212E-3</c:v>
                </c:pt>
                <c:pt idx="175">
                  <c:v>2.4020332548698306E-3</c:v>
                </c:pt>
                <c:pt idx="176">
                  <c:v>2.1843440296712615E-3</c:v>
                </c:pt>
                <c:pt idx="177">
                  <c:v>1.9841774732586954E-3</c:v>
                </c:pt>
                <c:pt idx="178">
                  <c:v>1.8003520603981969E-3</c:v>
                </c:pt>
                <c:pt idx="179">
                  <c:v>1.631743216863044E-3</c:v>
                </c:pt>
                <c:pt idx="180">
                  <c:v>1.4772828039793938E-3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984-4325-8650-D4FE45078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065408"/>
        <c:axId val="52067328"/>
      </c:scatterChart>
      <c:valAx>
        <c:axId val="520654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Oct min temp (°C)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52067328"/>
        <c:crosses val="autoZero"/>
        <c:crossBetween val="midCat"/>
      </c:valAx>
      <c:valAx>
        <c:axId val="520673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Probability</a:t>
                </a:r>
              </a:p>
            </c:rich>
          </c:tx>
          <c:overlay val="0"/>
        </c:title>
        <c:numFmt formatCode="0.00" sourceLinked="0"/>
        <c:majorTickMark val="out"/>
        <c:minorTickMark val="none"/>
        <c:tickLblPos val="nextTo"/>
        <c:crossAx val="52065408"/>
        <c:crossesAt val="-12"/>
        <c:crossBetween val="midCat"/>
      </c:valAx>
    </c:plotArea>
    <c:legend>
      <c:legendPos val="r"/>
      <c:layout>
        <c:manualLayout>
          <c:xMode val="edge"/>
          <c:yMode val="edge"/>
          <c:x val="0.77058823529411768"/>
          <c:y val="0.12642902103300438"/>
          <c:w val="0.21723902159288913"/>
          <c:h val="0.20455784373107208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Frequency of damaging extreme events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3342872582103707"/>
          <c:y val="0.13278880298333748"/>
          <c:w val="0.84664839689156501"/>
          <c:h val="0.71478040640847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1950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Sheet2!$A$8:$A$151</c:f>
              <c:numCache>
                <c:formatCode>0.00</c:formatCode>
                <c:ptCount val="144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</c:numCache>
            </c:numRef>
          </c:xVal>
          <c:yVal>
            <c:numRef>
              <c:f>Sheet2!$B$8:$B$151</c:f>
              <c:numCache>
                <c:formatCode>0.000</c:formatCode>
                <c:ptCount val="144"/>
                <c:pt idx="0">
                  <c:v>4.8834406867314939E-5</c:v>
                </c:pt>
                <c:pt idx="1">
                  <c:v>6.2110779216633573E-5</c:v>
                </c:pt>
                <c:pt idx="2">
                  <c:v>7.8723662214638172E-5</c:v>
                </c:pt>
                <c:pt idx="3">
                  <c:v>9.9435360271237525E-5</c:v>
                </c:pt>
                <c:pt idx="4">
                  <c:v>1.2516233738056403E-4</c:v>
                </c:pt>
                <c:pt idx="5">
                  <c:v>1.5700147377129342E-4</c:v>
                </c:pt>
                <c:pt idx="6">
                  <c:v>1.9625966098227291E-4</c:v>
                </c:pt>
                <c:pt idx="7">
                  <c:v>2.4448690929773539E-4</c:v>
                </c:pt>
                <c:pt idx="8">
                  <c:v>3.0351309086131521E-4</c:v>
                </c:pt>
                <c:pt idx="9">
                  <c:v>3.7548837451877411E-4</c:v>
                </c:pt>
                <c:pt idx="10">
                  <c:v>4.6292732266322667E-4</c:v>
                </c:pt>
                <c:pt idx="11">
                  <c:v>5.6875651447211109E-4</c:v>
                </c:pt>
                <c:pt idx="12">
                  <c:v>6.963654327117976E-4</c:v>
                </c:pt>
                <c:pt idx="13">
                  <c:v>8.4966020204783291E-4</c:v>
                </c:pt>
                <c:pt idx="14">
                  <c:v>1.0331195955202664E-3</c:v>
                </c:pt>
                <c:pt idx="15">
                  <c:v>1.2518525333474161E-3</c:v>
                </c:pt>
                <c:pt idx="16">
                  <c:v>1.5116560863285171E-3</c:v>
                </c:pt>
                <c:pt idx="17">
                  <c:v>1.8190727677924853E-3</c:v>
                </c:pt>
                <c:pt idx="18">
                  <c:v>2.1814456575315537E-3</c:v>
                </c:pt>
                <c:pt idx="19">
                  <c:v>2.6069696540811324E-3</c:v>
                </c:pt>
                <c:pt idx="20">
                  <c:v>3.1047369051183742E-3</c:v>
                </c:pt>
                <c:pt idx="21">
                  <c:v>3.6847742281444695E-3</c:v>
                </c:pt>
                <c:pt idx="22">
                  <c:v>4.3580701148688119E-3</c:v>
                </c:pt>
                <c:pt idx="23">
                  <c:v>5.1365887239551399E-3</c:v>
                </c:pt>
                <c:pt idx="24">
                  <c:v>6.0332681201843994E-3</c:v>
                </c:pt>
                <c:pt idx="25">
                  <c:v>7.0619999265313857E-3</c:v>
                </c:pt>
                <c:pt idx="26">
                  <c:v>8.2375875323750063E-3</c:v>
                </c:pt>
                <c:pt idx="27">
                  <c:v>9.5756800591511124E-3</c:v>
                </c:pt>
                <c:pt idx="28">
                  <c:v>1.109267943658763E-2</c:v>
                </c:pt>
                <c:pt idx="29">
                  <c:v>1.2805618199268039E-2</c:v>
                </c:pt>
                <c:pt idx="30">
                  <c:v>1.473200598365439E-2</c:v>
                </c:pt>
                <c:pt idx="31">
                  <c:v>1.6889643196138032E-2</c:v>
                </c:pt>
                <c:pt idx="32">
                  <c:v>1.9296400936004376E-2</c:v>
                </c:pt>
                <c:pt idx="33">
                  <c:v>2.1969966992123637E-2</c:v>
                </c:pt>
                <c:pt idx="34">
                  <c:v>2.4927558582747401E-2</c:v>
                </c:pt>
                <c:pt idx="35">
                  <c:v>2.8185603462867925E-2</c:v>
                </c:pt>
                <c:pt idx="36">
                  <c:v>3.1759392066580815E-2</c:v>
                </c:pt>
                <c:pt idx="37">
                  <c:v>3.5662704460580237E-2</c:v>
                </c:pt>
                <c:pt idx="38">
                  <c:v>3.9907417031632753E-2</c:v>
                </c:pt>
                <c:pt idx="39">
                  <c:v>4.4503094982837443E-2</c:v>
                </c:pt>
                <c:pt idx="40">
                  <c:v>4.9456577833431298E-2</c:v>
                </c:pt>
                <c:pt idx="41">
                  <c:v>5.4771566164056804E-2</c:v>
                </c:pt>
                <c:pt idx="42">
                  <c:v>6.0448218780636644E-2</c:v>
                </c:pt>
                <c:pt idx="43">
                  <c:v>6.648277024126352E-2</c:v>
                </c:pt>
                <c:pt idx="44">
                  <c:v>7.2867179258550241E-2</c:v>
                </c:pt>
                <c:pt idx="45">
                  <c:v>7.9588818813955825E-2</c:v>
                </c:pt>
                <c:pt idx="46">
                  <c:v>8.6630218864533606E-2</c:v>
                </c:pt>
                <c:pt idx="47">
                  <c:v>9.3968872256398869E-2</c:v>
                </c:pt>
                <c:pt idx="48">
                  <c:v>0.10157711386142831</c:v>
                </c:pt>
                <c:pt idx="49">
                  <c:v>0.10942208201245618</c:v>
                </c:pt>
                <c:pt idx="50">
                  <c:v>0.11746577002705462</c:v>
                </c:pt>
                <c:pt idx="51">
                  <c:v>0.12566517399265684</c:v>
                </c:pt>
                <c:pt idx="52">
                  <c:v>0.13397254106100684</c:v>
                </c:pt>
                <c:pt idx="53">
                  <c:v>0.14233572030537681</c:v>
                </c:pt>
                <c:pt idx="54">
                  <c:v>0.15069861577989452</c:v>
                </c:pt>
                <c:pt idx="55">
                  <c:v>0.15900173884840124</c:v>
                </c:pt>
                <c:pt idx="56">
                  <c:v>0.16718285419212683</c:v>
                </c:pt>
                <c:pt idx="57">
                  <c:v>0.17517771124055836</c:v>
                </c:pt>
                <c:pt idx="58">
                  <c:v>0.18292085018277329</c:v>
                </c:pt>
                <c:pt idx="59">
                  <c:v>0.19034646929400956</c:v>
                </c:pt>
                <c:pt idx="60">
                  <c:v>0.19738933814011334</c:v>
                </c:pt>
                <c:pt idx="61">
                  <c:v>0.20398573938204834</c:v>
                </c:pt>
                <c:pt idx="62">
                  <c:v>0.2100744204673991</c:v>
                </c:pt>
                <c:pt idx="63">
                  <c:v>0.21559753552827088</c:v>
                </c:pt>
                <c:pt idx="64">
                  <c:v>0.2205015573538186</c:v>
                </c:pt>
                <c:pt idx="65">
                  <c:v>0.22473813940318171</c:v>
                </c:pt>
                <c:pt idx="66">
                  <c:v>0.22826490848509631</c:v>
                </c:pt>
                <c:pt idx="67">
                  <c:v>0.23104616994892638</c:v>
                </c:pt>
                <c:pt idx="68">
                  <c:v>0.23305350898373994</c:v>
                </c:pt>
                <c:pt idx="69">
                  <c:v>0.23426627386369683</c:v>
                </c:pt>
                <c:pt idx="70">
                  <c:v>0.23467192964790159</c:v>
                </c:pt>
                <c:pt idx="71">
                  <c:v>0.23426627386369728</c:v>
                </c:pt>
                <c:pt idx="72">
                  <c:v>0.23305350898374072</c:v>
                </c:pt>
                <c:pt idx="73">
                  <c:v>0.23104616994892757</c:v>
                </c:pt>
                <c:pt idx="74">
                  <c:v>0.22826490848509789</c:v>
                </c:pt>
                <c:pt idx="75">
                  <c:v>0.22473813940318366</c:v>
                </c:pt>
                <c:pt idx="76">
                  <c:v>0.2205015573538209</c:v>
                </c:pt>
                <c:pt idx="77">
                  <c:v>0.21559753552827349</c:v>
                </c:pt>
                <c:pt idx="78">
                  <c:v>0.21007442046740202</c:v>
                </c:pt>
                <c:pt idx="79">
                  <c:v>0.2039857393820515</c:v>
                </c:pt>
                <c:pt idx="80">
                  <c:v>0.19738933814011678</c:v>
                </c:pt>
                <c:pt idx="81">
                  <c:v>0.19034646929401317</c:v>
                </c:pt>
                <c:pt idx="82">
                  <c:v>0.18292085018277709</c:v>
                </c:pt>
                <c:pt idx="83">
                  <c:v>0.17517771124056231</c:v>
                </c:pt>
                <c:pt idx="84">
                  <c:v>0.16718285419213089</c:v>
                </c:pt>
                <c:pt idx="85">
                  <c:v>0.15900173884840541</c:v>
                </c:pt>
                <c:pt idx="86">
                  <c:v>0.15069861577989871</c:v>
                </c:pt>
                <c:pt idx="87">
                  <c:v>0.14233572030538097</c:v>
                </c:pt>
                <c:pt idx="88">
                  <c:v>0.13397254106101103</c:v>
                </c:pt>
                <c:pt idx="89">
                  <c:v>0.12566517399266097</c:v>
                </c:pt>
                <c:pt idx="90">
                  <c:v>0.11746577002705867</c:v>
                </c:pt>
                <c:pt idx="91">
                  <c:v>0.10942208201246023</c:v>
                </c:pt>
                <c:pt idx="92">
                  <c:v>0.10157711386143224</c:v>
                </c:pt>
                <c:pt idx="93">
                  <c:v>9.3968872256402713E-2</c:v>
                </c:pt>
                <c:pt idx="94">
                  <c:v>8.6630218864537159E-2</c:v>
                </c:pt>
                <c:pt idx="95">
                  <c:v>7.9588818813959294E-2</c:v>
                </c:pt>
                <c:pt idx="96">
                  <c:v>7.286717925855353E-2</c:v>
                </c:pt>
                <c:pt idx="97">
                  <c:v>6.6482770241266614E-2</c:v>
                </c:pt>
                <c:pt idx="98">
                  <c:v>6.0448218780638961E-2</c:v>
                </c:pt>
                <c:pt idx="99">
                  <c:v>5.4771566164059003E-2</c:v>
                </c:pt>
                <c:pt idx="100">
                  <c:v>4.9456577833433352E-2</c:v>
                </c:pt>
                <c:pt idx="101">
                  <c:v>4.4503094982839386E-2</c:v>
                </c:pt>
                <c:pt idx="102">
                  <c:v>3.9907417031634522E-2</c:v>
                </c:pt>
                <c:pt idx="103">
                  <c:v>3.5662704460581847E-2</c:v>
                </c:pt>
                <c:pt idx="104">
                  <c:v>3.1759392066582327E-2</c:v>
                </c:pt>
                <c:pt idx="105">
                  <c:v>2.8185603462869288E-2</c:v>
                </c:pt>
                <c:pt idx="106">
                  <c:v>2.4927558582748661E-2</c:v>
                </c:pt>
                <c:pt idx="107">
                  <c:v>2.1969966992124761E-2</c:v>
                </c:pt>
                <c:pt idx="108">
                  <c:v>1.9296400936005383E-2</c:v>
                </c:pt>
                <c:pt idx="109">
                  <c:v>1.6889643196138945E-2</c:v>
                </c:pt>
                <c:pt idx="110">
                  <c:v>1.4732005983655211E-2</c:v>
                </c:pt>
                <c:pt idx="111">
                  <c:v>1.2805618199268778E-2</c:v>
                </c:pt>
                <c:pt idx="112">
                  <c:v>1.1092679436588279E-2</c:v>
                </c:pt>
                <c:pt idx="113">
                  <c:v>9.5756800591516693E-3</c:v>
                </c:pt>
                <c:pt idx="114">
                  <c:v>8.2375875323755076E-3</c:v>
                </c:pt>
                <c:pt idx="115">
                  <c:v>7.0619999265318246E-3</c:v>
                </c:pt>
                <c:pt idx="116">
                  <c:v>6.0332681201847897E-3</c:v>
                </c:pt>
                <c:pt idx="117">
                  <c:v>5.1365887239554686E-3</c:v>
                </c:pt>
                <c:pt idx="118">
                  <c:v>4.3580701148690903E-3</c:v>
                </c:pt>
                <c:pt idx="119">
                  <c:v>3.684774228144718E-3</c:v>
                </c:pt>
                <c:pt idx="120">
                  <c:v>3.1047369051186444E-3</c:v>
                </c:pt>
                <c:pt idx="121">
                  <c:v>2.6069696540813618E-3</c:v>
                </c:pt>
                <c:pt idx="122">
                  <c:v>2.1814456575317107E-3</c:v>
                </c:pt>
                <c:pt idx="123">
                  <c:v>1.8190727677926516E-3</c:v>
                </c:pt>
                <c:pt idx="124">
                  <c:v>1.5116560863286568E-3</c:v>
                </c:pt>
                <c:pt idx="125">
                  <c:v>1.251852533347536E-3</c:v>
                </c:pt>
                <c:pt idx="126">
                  <c:v>1.0331195955203452E-3</c:v>
                </c:pt>
                <c:pt idx="127">
                  <c:v>8.4966020204789851E-4</c:v>
                </c:pt>
                <c:pt idx="128">
                  <c:v>6.9636543271185453E-4</c:v>
                </c:pt>
                <c:pt idx="129">
                  <c:v>5.6875651447215847E-4</c:v>
                </c:pt>
                <c:pt idx="130">
                  <c:v>4.6292732266326456E-4</c:v>
                </c:pt>
                <c:pt idx="131">
                  <c:v>3.7548837451880442E-4</c:v>
                </c:pt>
                <c:pt idx="132">
                  <c:v>3.0351309086134031E-4</c:v>
                </c:pt>
                <c:pt idx="133">
                  <c:v>2.4448690929775713E-4</c:v>
                </c:pt>
                <c:pt idx="134">
                  <c:v>1.962596609822905E-4</c:v>
                </c:pt>
                <c:pt idx="135">
                  <c:v>1.5700147377130749E-4</c:v>
                </c:pt>
                <c:pt idx="136">
                  <c:v>1.2516233738057525E-4</c:v>
                </c:pt>
                <c:pt idx="137">
                  <c:v>9.9435360271246632E-5</c:v>
                </c:pt>
                <c:pt idx="138">
                  <c:v>7.8723662214645856E-5</c:v>
                </c:pt>
                <c:pt idx="139">
                  <c:v>6.2110779216639536E-5</c:v>
                </c:pt>
                <c:pt idx="140">
                  <c:v>4.8834406867319709E-5</c:v>
                </c:pt>
                <c:pt idx="141">
                  <c:v>3.8263272230320869E-5</c:v>
                </c:pt>
                <c:pt idx="142">
                  <c:v>2.9876901065227786E-5</c:v>
                </c:pt>
                <c:pt idx="143">
                  <c:v>2.3248034487936065E-5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D23-4B84-A0E0-63938BCD10EF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2050</c:v>
                </c:pt>
              </c:strCache>
            </c:strRef>
          </c:tx>
          <c:spPr>
            <a:ln w="25400">
              <a:noFill/>
            </a:ln>
          </c:spPr>
          <c:marker>
            <c:symbol val="none"/>
          </c:marker>
          <c:xVal>
            <c:numRef>
              <c:f>Sheet2!$A$8:$A$188</c:f>
              <c:numCache>
                <c:formatCode>0.00</c:formatCode>
                <c:ptCount val="181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  <c:pt idx="144">
                  <c:v>4.3999999999999604</c:v>
                </c:pt>
                <c:pt idx="145">
                  <c:v>4.49999999999996</c:v>
                </c:pt>
                <c:pt idx="146">
                  <c:v>4.5999999999999597</c:v>
                </c:pt>
                <c:pt idx="147">
                  <c:v>4.6999999999999602</c:v>
                </c:pt>
                <c:pt idx="148">
                  <c:v>4.7999999999999599</c:v>
                </c:pt>
                <c:pt idx="149">
                  <c:v>4.8999999999999604</c:v>
                </c:pt>
                <c:pt idx="150">
                  <c:v>4.99999999999996</c:v>
                </c:pt>
                <c:pt idx="151">
                  <c:v>5.0999999999999597</c:v>
                </c:pt>
                <c:pt idx="152">
                  <c:v>5.1999999999999602</c:v>
                </c:pt>
                <c:pt idx="153">
                  <c:v>5.2999999999999599</c:v>
                </c:pt>
                <c:pt idx="154">
                  <c:v>5.3999999999999604</c:v>
                </c:pt>
                <c:pt idx="155">
                  <c:v>5.49999999999996</c:v>
                </c:pt>
                <c:pt idx="156">
                  <c:v>5.5999999999999597</c:v>
                </c:pt>
                <c:pt idx="157">
                  <c:v>5.6999999999999602</c:v>
                </c:pt>
                <c:pt idx="158">
                  <c:v>5.7999999999999599</c:v>
                </c:pt>
                <c:pt idx="159">
                  <c:v>5.8999999999999604</c:v>
                </c:pt>
                <c:pt idx="160">
                  <c:v>5.99999999999996</c:v>
                </c:pt>
                <c:pt idx="161">
                  <c:v>6.0999999999999597</c:v>
                </c:pt>
                <c:pt idx="162">
                  <c:v>6.1999999999999602</c:v>
                </c:pt>
                <c:pt idx="163">
                  <c:v>6.2999999999999599</c:v>
                </c:pt>
                <c:pt idx="164">
                  <c:v>6.3999999999999604</c:v>
                </c:pt>
                <c:pt idx="165">
                  <c:v>6.49999999999996</c:v>
                </c:pt>
                <c:pt idx="166">
                  <c:v>6.5999999999999597</c:v>
                </c:pt>
                <c:pt idx="167">
                  <c:v>6.6999999999999602</c:v>
                </c:pt>
                <c:pt idx="168">
                  <c:v>6.7999999999999599</c:v>
                </c:pt>
                <c:pt idx="169">
                  <c:v>6.8999999999999604</c:v>
                </c:pt>
                <c:pt idx="170">
                  <c:v>6.99999999999996</c:v>
                </c:pt>
                <c:pt idx="171">
                  <c:v>7.0999999999999597</c:v>
                </c:pt>
                <c:pt idx="172">
                  <c:v>7.1999999999999602</c:v>
                </c:pt>
                <c:pt idx="173">
                  <c:v>7.2999999999999599</c:v>
                </c:pt>
                <c:pt idx="174">
                  <c:v>7.3999999999999604</c:v>
                </c:pt>
                <c:pt idx="175">
                  <c:v>7.49999999999996</c:v>
                </c:pt>
                <c:pt idx="176">
                  <c:v>7.5999999999999597</c:v>
                </c:pt>
                <c:pt idx="177">
                  <c:v>7.6999999999999602</c:v>
                </c:pt>
                <c:pt idx="178">
                  <c:v>7.7999999999999599</c:v>
                </c:pt>
                <c:pt idx="179">
                  <c:v>7.8999999999999604</c:v>
                </c:pt>
                <c:pt idx="180">
                  <c:v>7.99999999999996</c:v>
                </c:pt>
              </c:numCache>
            </c:numRef>
          </c:xVal>
          <c:yVal>
            <c:numRef>
              <c:f>Sheet2!$C$8:$C$188</c:f>
              <c:numCache>
                <c:formatCode>0.000</c:formatCode>
                <c:ptCount val="181"/>
                <c:pt idx="0">
                  <c:v>1.9245420363503119E-7</c:v>
                </c:pt>
                <c:pt idx="1">
                  <c:v>2.6231519198294146E-7</c:v>
                </c:pt>
                <c:pt idx="2">
                  <c:v>3.5630074988232897E-7</c:v>
                </c:pt>
                <c:pt idx="3">
                  <c:v>4.8228891507058997E-7</c:v>
                </c:pt>
                <c:pt idx="4">
                  <c:v>6.5057156144814928E-7</c:v>
                </c:pt>
                <c:pt idx="5">
                  <c:v>8.7454089102017521E-7</c:v>
                </c:pt>
                <c:pt idx="6">
                  <c:v>1.1715542862063689E-6</c:v>
                </c:pt>
                <c:pt idx="7">
                  <c:v>1.5640187844832608E-6</c:v>
                </c:pt>
                <c:pt idx="8">
                  <c:v>2.0807445379838626E-6</c:v>
                </c:pt>
                <c:pt idx="9">
                  <c:v>2.758625920958517E-6</c:v>
                </c:pt>
                <c:pt idx="10">
                  <c:v>3.6447195221194188E-6</c:v>
                </c:pt>
                <c:pt idx="11">
                  <c:v>4.7988001553252254E-6</c:v>
                </c:pt>
                <c:pt idx="12">
                  <c:v>6.2964892527666853E-6</c:v>
                </c:pt>
                <c:pt idx="13">
                  <c:v>8.233064532590806E-6</c:v>
                </c:pt>
                <c:pt idx="14">
                  <c:v>1.072807555695822E-5</c:v>
                </c:pt>
                <c:pt idx="15">
                  <c:v>1.3930906536380729E-5</c:v>
                </c:pt>
                <c:pt idx="16">
                  <c:v>1.8027445214187215E-5</c:v>
                </c:pt>
                <c:pt idx="17">
                  <c:v>2.3248034487933171E-5</c:v>
                </c:pt>
                <c:pt idx="18">
                  <c:v>2.9876901065224069E-5</c:v>
                </c:pt>
                <c:pt idx="19">
                  <c:v>3.8263272230316044E-5</c:v>
                </c:pt>
                <c:pt idx="20">
                  <c:v>4.8834406867313631E-5</c:v>
                </c:pt>
                <c:pt idx="21">
                  <c:v>6.2110779216632245E-5</c:v>
                </c:pt>
                <c:pt idx="22">
                  <c:v>7.8723662214636776E-5</c:v>
                </c:pt>
                <c:pt idx="23">
                  <c:v>9.9435360271235139E-5</c:v>
                </c:pt>
                <c:pt idx="24">
                  <c:v>1.2516233738056089E-4</c:v>
                </c:pt>
                <c:pt idx="25">
                  <c:v>1.5700147377128995E-4</c:v>
                </c:pt>
                <c:pt idx="26">
                  <c:v>1.9625966098226854E-4</c:v>
                </c:pt>
                <c:pt idx="27">
                  <c:v>2.4448690929773062E-4</c:v>
                </c:pt>
                <c:pt idx="28">
                  <c:v>3.0351309086130794E-4</c:v>
                </c:pt>
                <c:pt idx="29">
                  <c:v>3.7548837451876506E-4</c:v>
                </c:pt>
                <c:pt idx="30">
                  <c:v>4.6292732266321729E-4</c:v>
                </c:pt>
                <c:pt idx="31">
                  <c:v>5.6875651447209948E-4</c:v>
                </c:pt>
                <c:pt idx="32">
                  <c:v>6.9636543271178449E-4</c:v>
                </c:pt>
                <c:pt idx="33">
                  <c:v>8.4966020204781481E-4</c:v>
                </c:pt>
                <c:pt idx="34">
                  <c:v>1.0331195955202452E-3</c:v>
                </c:pt>
                <c:pt idx="35">
                  <c:v>1.2518525333474169E-3</c:v>
                </c:pt>
                <c:pt idx="36">
                  <c:v>1.5116560863285145E-3</c:v>
                </c:pt>
                <c:pt idx="37">
                  <c:v>1.8190727677924853E-3</c:v>
                </c:pt>
                <c:pt idx="38">
                  <c:v>2.1814456575315537E-3</c:v>
                </c:pt>
                <c:pt idx="39">
                  <c:v>2.6069696540811324E-3</c:v>
                </c:pt>
                <c:pt idx="40">
                  <c:v>3.1047369051183768E-3</c:v>
                </c:pt>
                <c:pt idx="41">
                  <c:v>3.6847742281444695E-3</c:v>
                </c:pt>
                <c:pt idx="42">
                  <c:v>4.3580701148688119E-3</c:v>
                </c:pt>
                <c:pt idx="43">
                  <c:v>5.1365887239550583E-3</c:v>
                </c:pt>
                <c:pt idx="44">
                  <c:v>6.0332681201843048E-3</c:v>
                </c:pt>
                <c:pt idx="45">
                  <c:v>7.0619999265312695E-3</c:v>
                </c:pt>
                <c:pt idx="46">
                  <c:v>8.2375875323748848E-3</c:v>
                </c:pt>
                <c:pt idx="47">
                  <c:v>9.5756800591509598E-3</c:v>
                </c:pt>
                <c:pt idx="48">
                  <c:v>1.109267943658747E-2</c:v>
                </c:pt>
                <c:pt idx="49">
                  <c:v>1.2805618199267862E-2</c:v>
                </c:pt>
                <c:pt idx="50">
                  <c:v>1.473200598365418E-2</c:v>
                </c:pt>
                <c:pt idx="51">
                  <c:v>1.6889643196137807E-2</c:v>
                </c:pt>
                <c:pt idx="52">
                  <c:v>1.9296400936004106E-2</c:v>
                </c:pt>
                <c:pt idx="53">
                  <c:v>2.1969966992123367E-2</c:v>
                </c:pt>
                <c:pt idx="54">
                  <c:v>2.4927558582747089E-2</c:v>
                </c:pt>
                <c:pt idx="55">
                  <c:v>2.818560346286756E-2</c:v>
                </c:pt>
                <c:pt idx="56">
                  <c:v>3.1759392066580475E-2</c:v>
                </c:pt>
                <c:pt idx="57">
                  <c:v>3.5662704460579814E-2</c:v>
                </c:pt>
                <c:pt idx="58">
                  <c:v>3.9907417031632322E-2</c:v>
                </c:pt>
                <c:pt idx="59">
                  <c:v>4.4503094982836978E-2</c:v>
                </c:pt>
                <c:pt idx="60">
                  <c:v>4.9456577833430736E-2</c:v>
                </c:pt>
                <c:pt idx="61">
                  <c:v>5.4771566164056269E-2</c:v>
                </c:pt>
                <c:pt idx="62">
                  <c:v>6.0448218780636047E-2</c:v>
                </c:pt>
                <c:pt idx="63">
                  <c:v>6.6482770241263492E-2</c:v>
                </c:pt>
                <c:pt idx="64">
                  <c:v>7.2867179258550241E-2</c:v>
                </c:pt>
                <c:pt idx="65">
                  <c:v>7.9588818813955839E-2</c:v>
                </c:pt>
                <c:pt idx="66">
                  <c:v>8.6630218864533606E-2</c:v>
                </c:pt>
                <c:pt idx="67">
                  <c:v>9.3968872256398897E-2</c:v>
                </c:pt>
                <c:pt idx="68">
                  <c:v>0.10157711386142831</c:v>
                </c:pt>
                <c:pt idx="69">
                  <c:v>0.10942208201245618</c:v>
                </c:pt>
                <c:pt idx="70">
                  <c:v>0.11746577002705465</c:v>
                </c:pt>
                <c:pt idx="71">
                  <c:v>0.12566517399265598</c:v>
                </c:pt>
                <c:pt idx="72">
                  <c:v>0.13397254106100603</c:v>
                </c:pt>
                <c:pt idx="73">
                  <c:v>0.14233572030537597</c:v>
                </c:pt>
                <c:pt idx="74">
                  <c:v>0.15069861577989374</c:v>
                </c:pt>
                <c:pt idx="75">
                  <c:v>0.15900173884840046</c:v>
                </c:pt>
                <c:pt idx="76">
                  <c:v>0.16718285419212603</c:v>
                </c:pt>
                <c:pt idx="77">
                  <c:v>0.17517771124055759</c:v>
                </c:pt>
                <c:pt idx="78">
                  <c:v>0.18292085018277252</c:v>
                </c:pt>
                <c:pt idx="79">
                  <c:v>0.19034646929400881</c:v>
                </c:pt>
                <c:pt idx="80">
                  <c:v>0.19738933814011264</c:v>
                </c:pt>
                <c:pt idx="81">
                  <c:v>0.20398573938204767</c:v>
                </c:pt>
                <c:pt idx="82">
                  <c:v>0.21007442046739852</c:v>
                </c:pt>
                <c:pt idx="83">
                  <c:v>0.21559753552827035</c:v>
                </c:pt>
                <c:pt idx="84">
                  <c:v>0.22050155735381816</c:v>
                </c:pt>
                <c:pt idx="85">
                  <c:v>0.22473813940318135</c:v>
                </c:pt>
                <c:pt idx="86">
                  <c:v>0.22826490848509601</c:v>
                </c:pt>
                <c:pt idx="87">
                  <c:v>0.23104616994892613</c:v>
                </c:pt>
                <c:pt idx="88">
                  <c:v>0.23305350898373975</c:v>
                </c:pt>
                <c:pt idx="89">
                  <c:v>0.23426627386369678</c:v>
                </c:pt>
                <c:pt idx="90">
                  <c:v>0.23467192964790159</c:v>
                </c:pt>
                <c:pt idx="91">
                  <c:v>0.23426627386369728</c:v>
                </c:pt>
                <c:pt idx="92">
                  <c:v>0.23305350898374072</c:v>
                </c:pt>
                <c:pt idx="93">
                  <c:v>0.23104616994892757</c:v>
                </c:pt>
                <c:pt idx="94">
                  <c:v>0.22826490848509789</c:v>
                </c:pt>
                <c:pt idx="95">
                  <c:v>0.22473813940318366</c:v>
                </c:pt>
                <c:pt idx="96">
                  <c:v>0.2205015573538209</c:v>
                </c:pt>
                <c:pt idx="97">
                  <c:v>0.21559753552827349</c:v>
                </c:pt>
                <c:pt idx="98">
                  <c:v>0.21007442046740202</c:v>
                </c:pt>
                <c:pt idx="99">
                  <c:v>0.2039857393820515</c:v>
                </c:pt>
                <c:pt idx="100">
                  <c:v>0.19738933814011678</c:v>
                </c:pt>
                <c:pt idx="101">
                  <c:v>0.19034646929401314</c:v>
                </c:pt>
                <c:pt idx="102">
                  <c:v>0.18292085018277709</c:v>
                </c:pt>
                <c:pt idx="103">
                  <c:v>0.17517771124056231</c:v>
                </c:pt>
                <c:pt idx="104">
                  <c:v>0.16718285419213089</c:v>
                </c:pt>
                <c:pt idx="105">
                  <c:v>0.15900173884840541</c:v>
                </c:pt>
                <c:pt idx="106">
                  <c:v>0.15069861577989871</c:v>
                </c:pt>
                <c:pt idx="107">
                  <c:v>0.14233572030538097</c:v>
                </c:pt>
                <c:pt idx="108">
                  <c:v>0.13397254106101103</c:v>
                </c:pt>
                <c:pt idx="109">
                  <c:v>0.12566517399266094</c:v>
                </c:pt>
                <c:pt idx="110">
                  <c:v>0.11746577002705867</c:v>
                </c:pt>
                <c:pt idx="111">
                  <c:v>0.10942208201246016</c:v>
                </c:pt>
                <c:pt idx="112">
                  <c:v>0.1015771138614322</c:v>
                </c:pt>
                <c:pt idx="113">
                  <c:v>9.3968872256402589E-2</c:v>
                </c:pt>
                <c:pt idx="114">
                  <c:v>8.6630218864537159E-2</c:v>
                </c:pt>
                <c:pt idx="115">
                  <c:v>7.9588818813959294E-2</c:v>
                </c:pt>
                <c:pt idx="116">
                  <c:v>7.286717925855353E-2</c:v>
                </c:pt>
                <c:pt idx="117">
                  <c:v>6.6482770241266614E-2</c:v>
                </c:pt>
                <c:pt idx="118">
                  <c:v>6.0448218780638961E-2</c:v>
                </c:pt>
                <c:pt idx="119">
                  <c:v>5.4771566164059003E-2</c:v>
                </c:pt>
                <c:pt idx="120">
                  <c:v>4.9456577833433837E-2</c:v>
                </c:pt>
                <c:pt idx="121">
                  <c:v>4.4503094982839844E-2</c:v>
                </c:pt>
                <c:pt idx="122">
                  <c:v>3.9907417031634522E-2</c:v>
                </c:pt>
                <c:pt idx="123">
                  <c:v>3.5662704460582256E-2</c:v>
                </c:pt>
                <c:pt idx="124">
                  <c:v>3.1759392066582702E-2</c:v>
                </c:pt>
                <c:pt idx="125">
                  <c:v>2.8185603462869625E-2</c:v>
                </c:pt>
                <c:pt idx="126">
                  <c:v>2.4927558582748963E-2</c:v>
                </c:pt>
                <c:pt idx="127">
                  <c:v>2.1969966992125046E-2</c:v>
                </c:pt>
                <c:pt idx="128">
                  <c:v>1.9296400936005632E-2</c:v>
                </c:pt>
                <c:pt idx="129">
                  <c:v>1.6889643196139188E-2</c:v>
                </c:pt>
                <c:pt idx="130">
                  <c:v>1.4732005983655412E-2</c:v>
                </c:pt>
                <c:pt idx="131">
                  <c:v>1.2805618199268945E-2</c:v>
                </c:pt>
                <c:pt idx="132">
                  <c:v>1.1092679436588435E-2</c:v>
                </c:pt>
                <c:pt idx="133">
                  <c:v>9.5756800591518237E-3</c:v>
                </c:pt>
                <c:pt idx="134">
                  <c:v>8.2375875323756429E-3</c:v>
                </c:pt>
                <c:pt idx="135">
                  <c:v>7.0619999265319313E-3</c:v>
                </c:pt>
                <c:pt idx="136">
                  <c:v>6.0332681201848704E-3</c:v>
                </c:pt>
                <c:pt idx="137">
                  <c:v>5.136588723955551E-3</c:v>
                </c:pt>
                <c:pt idx="138">
                  <c:v>4.3580701148691683E-3</c:v>
                </c:pt>
                <c:pt idx="139">
                  <c:v>3.6847742281447835E-3</c:v>
                </c:pt>
                <c:pt idx="140">
                  <c:v>3.1047369051186444E-3</c:v>
                </c:pt>
                <c:pt idx="141">
                  <c:v>2.6069696540813661E-3</c:v>
                </c:pt>
                <c:pt idx="142">
                  <c:v>2.1814456575317493E-3</c:v>
                </c:pt>
                <c:pt idx="143">
                  <c:v>1.8190727677926516E-3</c:v>
                </c:pt>
                <c:pt idx="144">
                  <c:v>1.5116560863286555E-3</c:v>
                </c:pt>
                <c:pt idx="145">
                  <c:v>1.251852533347536E-3</c:v>
                </c:pt>
                <c:pt idx="146">
                  <c:v>1.0331195955203462E-3</c:v>
                </c:pt>
                <c:pt idx="147">
                  <c:v>8.4966020204789851E-4</c:v>
                </c:pt>
                <c:pt idx="148">
                  <c:v>6.9636543271185453E-4</c:v>
                </c:pt>
                <c:pt idx="149">
                  <c:v>5.6875651447215749E-4</c:v>
                </c:pt>
                <c:pt idx="150">
                  <c:v>4.6292732266326456E-4</c:v>
                </c:pt>
                <c:pt idx="151">
                  <c:v>3.7548837451880507E-4</c:v>
                </c:pt>
                <c:pt idx="152">
                  <c:v>3.0351309086134031E-4</c:v>
                </c:pt>
                <c:pt idx="153">
                  <c:v>2.4448690929775713E-4</c:v>
                </c:pt>
                <c:pt idx="154">
                  <c:v>1.9625966098229017E-4</c:v>
                </c:pt>
                <c:pt idx="155">
                  <c:v>1.5700147377130749E-4</c:v>
                </c:pt>
                <c:pt idx="156">
                  <c:v>1.2516233738057536E-4</c:v>
                </c:pt>
                <c:pt idx="157">
                  <c:v>9.9435360271246632E-5</c:v>
                </c:pt>
                <c:pt idx="158">
                  <c:v>7.8723662214645856E-5</c:v>
                </c:pt>
                <c:pt idx="159">
                  <c:v>6.2110779216639536E-5</c:v>
                </c:pt>
                <c:pt idx="160">
                  <c:v>4.8834406867319709E-5</c:v>
                </c:pt>
                <c:pt idx="161">
                  <c:v>3.8263272230320869E-5</c:v>
                </c:pt>
                <c:pt idx="162">
                  <c:v>2.9876901065227786E-5</c:v>
                </c:pt>
                <c:pt idx="163">
                  <c:v>2.3248034487936065E-5</c:v>
                </c:pt>
                <c:pt idx="164">
                  <c:v>1.8027445214189522E-5</c:v>
                </c:pt>
                <c:pt idx="165">
                  <c:v>1.3930906536382588E-5</c:v>
                </c:pt>
                <c:pt idx="166">
                  <c:v>1.0728075556959364E-5</c:v>
                </c:pt>
                <c:pt idx="167">
                  <c:v>8.23306453259167E-6</c:v>
                </c:pt>
                <c:pt idx="168">
                  <c:v>6.2964892527673781E-6</c:v>
                </c:pt>
                <c:pt idx="169">
                  <c:v>4.7988001553257625E-6</c:v>
                </c:pt>
                <c:pt idx="170">
                  <c:v>3.644719522119833E-6</c:v>
                </c:pt>
                <c:pt idx="171">
                  <c:v>2.7586259209588304E-6</c:v>
                </c:pt>
                <c:pt idx="172">
                  <c:v>2.0807445379840955E-6</c:v>
                </c:pt>
                <c:pt idx="173">
                  <c:v>1.5640187844834444E-6</c:v>
                </c:pt>
                <c:pt idx="174">
                  <c:v>1.1715542862065063E-6</c:v>
                </c:pt>
                <c:pt idx="175">
                  <c:v>8.7454089102027611E-7</c:v>
                </c:pt>
                <c:pt idx="176">
                  <c:v>6.5057156144822774E-7</c:v>
                </c:pt>
                <c:pt idx="177">
                  <c:v>4.8228891507064662E-7</c:v>
                </c:pt>
                <c:pt idx="178">
                  <c:v>3.5630074988237322E-7</c:v>
                </c:pt>
                <c:pt idx="179">
                  <c:v>2.6231519198297401E-7</c:v>
                </c:pt>
                <c:pt idx="180">
                  <c:v>1.9245420363505481E-7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D23-4B84-A0E0-63938BCD10EF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2050 , incr SD</c:v>
                </c:pt>
              </c:strCache>
            </c:strRef>
          </c:tx>
          <c:spPr>
            <a:ln w="25400">
              <a:noFill/>
              <a:prstDash val="sysDash"/>
            </a:ln>
          </c:spPr>
          <c:marker>
            <c:symbol val="none"/>
          </c:marker>
          <c:xVal>
            <c:numRef>
              <c:f>Sheet2!$A$8:$A$188</c:f>
              <c:numCache>
                <c:formatCode>0.00</c:formatCode>
                <c:ptCount val="181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  <c:pt idx="144">
                  <c:v>4.3999999999999604</c:v>
                </c:pt>
                <c:pt idx="145">
                  <c:v>4.49999999999996</c:v>
                </c:pt>
                <c:pt idx="146">
                  <c:v>4.5999999999999597</c:v>
                </c:pt>
                <c:pt idx="147">
                  <c:v>4.6999999999999602</c:v>
                </c:pt>
                <c:pt idx="148">
                  <c:v>4.7999999999999599</c:v>
                </c:pt>
                <c:pt idx="149">
                  <c:v>4.8999999999999604</c:v>
                </c:pt>
                <c:pt idx="150">
                  <c:v>4.99999999999996</c:v>
                </c:pt>
                <c:pt idx="151">
                  <c:v>5.0999999999999597</c:v>
                </c:pt>
                <c:pt idx="152">
                  <c:v>5.1999999999999602</c:v>
                </c:pt>
                <c:pt idx="153">
                  <c:v>5.2999999999999599</c:v>
                </c:pt>
                <c:pt idx="154">
                  <c:v>5.3999999999999604</c:v>
                </c:pt>
                <c:pt idx="155">
                  <c:v>5.49999999999996</c:v>
                </c:pt>
                <c:pt idx="156">
                  <c:v>5.5999999999999597</c:v>
                </c:pt>
                <c:pt idx="157">
                  <c:v>5.6999999999999602</c:v>
                </c:pt>
                <c:pt idx="158">
                  <c:v>5.7999999999999599</c:v>
                </c:pt>
                <c:pt idx="159">
                  <c:v>5.8999999999999604</c:v>
                </c:pt>
                <c:pt idx="160">
                  <c:v>5.99999999999996</c:v>
                </c:pt>
                <c:pt idx="161">
                  <c:v>6.0999999999999597</c:v>
                </c:pt>
                <c:pt idx="162">
                  <c:v>6.1999999999999602</c:v>
                </c:pt>
                <c:pt idx="163">
                  <c:v>6.2999999999999599</c:v>
                </c:pt>
                <c:pt idx="164">
                  <c:v>6.3999999999999604</c:v>
                </c:pt>
                <c:pt idx="165">
                  <c:v>6.49999999999996</c:v>
                </c:pt>
                <c:pt idx="166">
                  <c:v>6.5999999999999597</c:v>
                </c:pt>
                <c:pt idx="167">
                  <c:v>6.6999999999999602</c:v>
                </c:pt>
                <c:pt idx="168">
                  <c:v>6.7999999999999599</c:v>
                </c:pt>
                <c:pt idx="169">
                  <c:v>6.8999999999999604</c:v>
                </c:pt>
                <c:pt idx="170">
                  <c:v>6.99999999999996</c:v>
                </c:pt>
                <c:pt idx="171">
                  <c:v>7.0999999999999597</c:v>
                </c:pt>
                <c:pt idx="172">
                  <c:v>7.1999999999999602</c:v>
                </c:pt>
                <c:pt idx="173">
                  <c:v>7.2999999999999599</c:v>
                </c:pt>
                <c:pt idx="174">
                  <c:v>7.3999999999999604</c:v>
                </c:pt>
                <c:pt idx="175">
                  <c:v>7.49999999999996</c:v>
                </c:pt>
                <c:pt idx="176">
                  <c:v>7.5999999999999597</c:v>
                </c:pt>
                <c:pt idx="177">
                  <c:v>7.6999999999999602</c:v>
                </c:pt>
                <c:pt idx="178">
                  <c:v>7.7999999999999599</c:v>
                </c:pt>
                <c:pt idx="179">
                  <c:v>7.8999999999999604</c:v>
                </c:pt>
                <c:pt idx="180">
                  <c:v>7.99999999999996</c:v>
                </c:pt>
              </c:numCache>
            </c:numRef>
          </c:xVal>
          <c:yVal>
            <c:numRef>
              <c:f>Sheet2!$D$8:$D$188</c:f>
              <c:numCache>
                <c:formatCode>0.000</c:formatCode>
                <c:ptCount val="181"/>
                <c:pt idx="0">
                  <c:v>1.4772828039793357E-3</c:v>
                </c:pt>
                <c:pt idx="1">
                  <c:v>1.6317432168629776E-3</c:v>
                </c:pt>
                <c:pt idx="2">
                  <c:v>1.8003520603981236E-3</c:v>
                </c:pt>
                <c:pt idx="3">
                  <c:v>1.9841774732586178E-3</c:v>
                </c:pt>
                <c:pt idx="4">
                  <c:v>2.1843440296711739E-3</c:v>
                </c:pt>
                <c:pt idx="5">
                  <c:v>2.4020332548697408E-3</c:v>
                </c:pt>
                <c:pt idx="6">
                  <c:v>2.6384838609933188E-3</c:v>
                </c:pt>
                <c:pt idx="7">
                  <c:v>2.8949916735929648E-3</c:v>
                </c:pt>
                <c:pt idx="8">
                  <c:v>3.1729092184457322E-3</c:v>
                </c:pt>
                <c:pt idx="9">
                  <c:v>3.4736449381408681E-3</c:v>
                </c:pt>
                <c:pt idx="10">
                  <c:v>3.798662007932481E-3</c:v>
                </c:pt>
                <c:pt idx="11">
                  <c:v>4.1494767206680687E-3</c:v>
                </c:pt>
                <c:pt idx="12">
                  <c:v>4.5276564112285379E-3</c:v>
                </c:pt>
                <c:pt idx="13">
                  <c:v>4.9348168918754362E-3</c:v>
                </c:pt>
                <c:pt idx="14">
                  <c:v>5.3726193712163306E-3</c:v>
                </c:pt>
                <c:pt idx="15">
                  <c:v>5.8427668311894611E-3</c:v>
                </c:pt>
                <c:pt idx="16">
                  <c:v>6.3469998385500392E-3</c:v>
                </c:pt>
                <c:pt idx="17">
                  <c:v>6.8870917698260151E-3</c:v>
                </c:pt>
                <c:pt idx="18">
                  <c:v>7.4648434316142379E-3</c:v>
                </c:pt>
                <c:pt idx="19">
                  <c:v>8.0820770614090515E-3</c:v>
                </c:pt>
                <c:pt idx="20">
                  <c:v>8.740629697903091E-3</c:v>
                </c:pt>
                <c:pt idx="21">
                  <c:v>9.4423459138669869E-3</c:v>
                </c:pt>
                <c:pt idx="22">
                  <c:v>1.0189069909295089E-2</c:v>
                </c:pt>
                <c:pt idx="23">
                  <c:v>1.0982636967484683E-2</c:v>
                </c:pt>
                <c:pt idx="24">
                  <c:v>1.1824864282077062E-2</c:v>
                </c:pt>
                <c:pt idx="25">
                  <c:v>1.2717541168805897E-2</c:v>
                </c:pt>
                <c:pt idx="26">
                  <c:v>1.3662418681740627E-2</c:v>
                </c:pt>
                <c:pt idx="27">
                  <c:v>1.46611986601423E-2</c:v>
                </c:pt>
                <c:pt idx="28">
                  <c:v>1.5715522238623755E-2</c:v>
                </c:pt>
                <c:pt idx="29">
                  <c:v>1.6826957860075781E-2</c:v>
                </c:pt>
                <c:pt idx="30">
                  <c:v>1.7996988837729239E-2</c:v>
                </c:pt>
                <c:pt idx="31">
                  <c:v>1.9227000519710807E-2</c:v>
                </c:pt>
                <c:pt idx="32">
                  <c:v>2.0518267116448965E-2</c:v>
                </c:pt>
                <c:pt idx="33">
                  <c:v>2.1871938258225396E-2</c:v>
                </c:pt>
                <c:pt idx="34">
                  <c:v>2.3289025356971582E-2</c:v>
                </c:pt>
                <c:pt idx="35">
                  <c:v>2.4770387852997545E-2</c:v>
                </c:pt>
                <c:pt idx="36">
                  <c:v>2.6316719433631224E-2</c:v>
                </c:pt>
                <c:pt idx="37">
                  <c:v>2.7928534316654752E-2</c:v>
                </c:pt>
                <c:pt idx="38">
                  <c:v>2.9606153696863778E-2</c:v>
                </c:pt>
                <c:pt idx="39">
                  <c:v>3.1349692458962117E-2</c:v>
                </c:pt>
                <c:pt idx="40">
                  <c:v>3.3159046264249384E-2</c:v>
                </c:pt>
                <c:pt idx="41">
                  <c:v>3.5033879122083202E-2</c:v>
                </c:pt>
                <c:pt idx="42">
                  <c:v>3.6973611559818327E-2</c:v>
                </c:pt>
                <c:pt idx="43">
                  <c:v>3.8977409506766425E-2</c:v>
                </c:pt>
                <c:pt idx="44">
                  <c:v>4.1044174008616097E-2</c:v>
                </c:pt>
                <c:pt idx="45">
                  <c:v>4.3172531888630135E-2</c:v>
                </c:pt>
                <c:pt idx="46">
                  <c:v>4.5360827470758924E-2</c:v>
                </c:pt>
                <c:pt idx="47">
                  <c:v>4.760711547750298E-2</c:v>
                </c:pt>
                <c:pt idx="48">
                  <c:v>4.9909155211914497E-2</c:v>
                </c:pt>
                <c:pt idx="49">
                  <c:v>5.2264406128502389E-2</c:v>
                </c:pt>
                <c:pt idx="50">
                  <c:v>5.467002489199739E-2</c:v>
                </c:pt>
                <c:pt idx="51">
                  <c:v>5.712286401593529E-2</c:v>
                </c:pt>
                <c:pt idx="52">
                  <c:v>5.9619472164846331E-2</c:v>
                </c:pt>
                <c:pt idx="53">
                  <c:v>6.2156096194521414E-2</c:v>
                </c:pt>
                <c:pt idx="54">
                  <c:v>6.4728684994403804E-2</c:v>
                </c:pt>
                <c:pt idx="55">
                  <c:v>6.7332895184685757E-2</c:v>
                </c:pt>
                <c:pt idx="56">
                  <c:v>6.9964098708240899E-2</c:v>
                </c:pt>
                <c:pt idx="57">
                  <c:v>7.2617392344182977E-2</c:v>
                </c:pt>
                <c:pt idx="58">
                  <c:v>7.5287609155707633E-2</c:v>
                </c:pt>
                <c:pt idx="59">
                  <c:v>7.7969331870053782E-2</c:v>
                </c:pt>
                <c:pt idx="60">
                  <c:v>8.0656908173047229E-2</c:v>
                </c:pt>
                <c:pt idx="61">
                  <c:v>8.3344467884885615E-2</c:v>
                </c:pt>
                <c:pt idx="62">
                  <c:v>8.6025941967745365E-2</c:v>
                </c:pt>
                <c:pt idx="63">
                  <c:v>8.8695083299584421E-2</c:v>
                </c:pt>
                <c:pt idx="64">
                  <c:v>9.1345489132342292E-2</c:v>
                </c:pt>
                <c:pt idx="65">
                  <c:v>9.3970625136767003E-2</c:v>
                </c:pt>
                <c:pt idx="66">
                  <c:v>9.656385092049373E-2</c:v>
                </c:pt>
                <c:pt idx="67">
                  <c:v>9.9118446890933687E-2</c:v>
                </c:pt>
                <c:pt idx="68">
                  <c:v>0.10162764232017189</c:v>
                </c:pt>
                <c:pt idx="69">
                  <c:v>0.10408464445558661</c:v>
                </c:pt>
                <c:pt idx="70">
                  <c:v>0.10648266850745028</c:v>
                </c:pt>
                <c:pt idx="71">
                  <c:v>0.10881496833350797</c:v>
                </c:pt>
                <c:pt idx="72">
                  <c:v>0.11107486763059922</c:v>
                </c:pt>
                <c:pt idx="73">
                  <c:v>0.11325579143491872</c:v>
                </c:pt>
                <c:pt idx="74">
                  <c:v>0.11535129772564037</c:v>
                </c:pt>
                <c:pt idx="75">
                  <c:v>0.11735510892143257</c:v>
                </c:pt>
                <c:pt idx="76">
                  <c:v>0.1192611430559891</c:v>
                </c:pt>
                <c:pt idx="77">
                  <c:v>0.1210635444171388</c:v>
                </c:pt>
                <c:pt idx="78">
                  <c:v>0.12275671343444061</c:v>
                </c:pt>
                <c:pt idx="79">
                  <c:v>0.12433533560244239</c:v>
                </c:pt>
                <c:pt idx="80">
                  <c:v>0.1257944092309973</c:v>
                </c:pt>
                <c:pt idx="81">
                  <c:v>0.12712927182017433</c:v>
                </c:pt>
                <c:pt idx="82">
                  <c:v>0.12833562486533764</c:v>
                </c:pt>
                <c:pt idx="83">
                  <c:v>0.12940955690784864</c:v>
                </c:pt>
                <c:pt idx="84">
                  <c:v>0.13034756465848504</c:v>
                </c:pt>
                <c:pt idx="85">
                  <c:v>0.13114657203397975</c:v>
                </c:pt>
                <c:pt idx="86">
                  <c:v>0.13180394696193906</c:v>
                </c:pt>
                <c:pt idx="87">
                  <c:v>0.13231751582567047</c:v>
                </c:pt>
                <c:pt idx="88">
                  <c:v>0.13268557543798398</c:v>
                </c:pt>
                <c:pt idx="89">
                  <c:v>0.13290690245165895</c:v>
                </c:pt>
                <c:pt idx="90">
                  <c:v>0.13298076013381088</c:v>
                </c:pt>
                <c:pt idx="91">
                  <c:v>0.13290690245165906</c:v>
                </c:pt>
                <c:pt idx="92">
                  <c:v>0.13268557543798418</c:v>
                </c:pt>
                <c:pt idx="93">
                  <c:v>0.13231751582567075</c:v>
                </c:pt>
                <c:pt idx="94">
                  <c:v>0.13180394696193942</c:v>
                </c:pt>
                <c:pt idx="95">
                  <c:v>0.13114657203398017</c:v>
                </c:pt>
                <c:pt idx="96">
                  <c:v>0.13034756465848554</c:v>
                </c:pt>
                <c:pt idx="97">
                  <c:v>0.12940955690784928</c:v>
                </c:pt>
                <c:pt idx="98">
                  <c:v>0.12833562486533834</c:v>
                </c:pt>
                <c:pt idx="99">
                  <c:v>0.12712927182017508</c:v>
                </c:pt>
                <c:pt idx="100">
                  <c:v>0.12579440923099813</c:v>
                </c:pt>
                <c:pt idx="101">
                  <c:v>0.12433533560244329</c:v>
                </c:pt>
                <c:pt idx="102">
                  <c:v>0.12275671343444161</c:v>
                </c:pt>
                <c:pt idx="103">
                  <c:v>0.12106354441713985</c:v>
                </c:pt>
                <c:pt idx="104">
                  <c:v>0.11926114305599021</c:v>
                </c:pt>
                <c:pt idx="105">
                  <c:v>0.11735510892143375</c:v>
                </c:pt>
                <c:pt idx="106">
                  <c:v>0.11535129772564159</c:v>
                </c:pt>
                <c:pt idx="107">
                  <c:v>0.11325579143492001</c:v>
                </c:pt>
                <c:pt idx="108">
                  <c:v>0.11107486763060055</c:v>
                </c:pt>
                <c:pt idx="109">
                  <c:v>0.10881496833350933</c:v>
                </c:pt>
                <c:pt idx="110">
                  <c:v>0.10648266850745144</c:v>
                </c:pt>
                <c:pt idx="111">
                  <c:v>0.10408464445558782</c:v>
                </c:pt>
                <c:pt idx="112">
                  <c:v>0.10162764232017313</c:v>
                </c:pt>
                <c:pt idx="113">
                  <c:v>9.911844689093495E-2</c:v>
                </c:pt>
                <c:pt idx="114">
                  <c:v>9.656385092049502E-2</c:v>
                </c:pt>
                <c:pt idx="115">
                  <c:v>9.3970625136768321E-2</c:v>
                </c:pt>
                <c:pt idx="116">
                  <c:v>9.1345489132343624E-2</c:v>
                </c:pt>
                <c:pt idx="117">
                  <c:v>8.8695083299585739E-2</c:v>
                </c:pt>
                <c:pt idx="118">
                  <c:v>8.6025941967746697E-2</c:v>
                </c:pt>
                <c:pt idx="119">
                  <c:v>8.3344467884886961E-2</c:v>
                </c:pt>
                <c:pt idx="120">
                  <c:v>8.0656908173048866E-2</c:v>
                </c:pt>
                <c:pt idx="121">
                  <c:v>7.7969331870055406E-2</c:v>
                </c:pt>
                <c:pt idx="122">
                  <c:v>7.5287609155708951E-2</c:v>
                </c:pt>
                <c:pt idx="123">
                  <c:v>7.2617392344184586E-2</c:v>
                </c:pt>
                <c:pt idx="124">
                  <c:v>6.9964098708242467E-2</c:v>
                </c:pt>
                <c:pt idx="125">
                  <c:v>6.7332895184687339E-2</c:v>
                </c:pt>
                <c:pt idx="126">
                  <c:v>6.4728684994405344E-2</c:v>
                </c:pt>
                <c:pt idx="127">
                  <c:v>6.2156096194522933E-2</c:v>
                </c:pt>
                <c:pt idx="128">
                  <c:v>5.9619472164847857E-2</c:v>
                </c:pt>
                <c:pt idx="129">
                  <c:v>5.7122864015936768E-2</c:v>
                </c:pt>
                <c:pt idx="130">
                  <c:v>5.4670024891998847E-2</c:v>
                </c:pt>
                <c:pt idx="131">
                  <c:v>5.2264406128503797E-2</c:v>
                </c:pt>
                <c:pt idx="132">
                  <c:v>4.9909155211915877E-2</c:v>
                </c:pt>
                <c:pt idx="133">
                  <c:v>4.7607115477504347E-2</c:v>
                </c:pt>
                <c:pt idx="134">
                  <c:v>4.5360827470760257E-2</c:v>
                </c:pt>
                <c:pt idx="135">
                  <c:v>4.3172531888631439E-2</c:v>
                </c:pt>
                <c:pt idx="136">
                  <c:v>4.1044174008617346E-2</c:v>
                </c:pt>
                <c:pt idx="137">
                  <c:v>3.8977409506767653E-2</c:v>
                </c:pt>
                <c:pt idx="138">
                  <c:v>3.6973611559819319E-2</c:v>
                </c:pt>
                <c:pt idx="139">
                  <c:v>3.5033879122084166E-2</c:v>
                </c:pt>
                <c:pt idx="140">
                  <c:v>3.3159046264250293E-2</c:v>
                </c:pt>
                <c:pt idx="141">
                  <c:v>3.1349692458963026E-2</c:v>
                </c:pt>
                <c:pt idx="142">
                  <c:v>2.9606153696864632E-2</c:v>
                </c:pt>
                <c:pt idx="143">
                  <c:v>2.7928534316655571E-2</c:v>
                </c:pt>
                <c:pt idx="144">
                  <c:v>2.6316719433632015E-2</c:v>
                </c:pt>
                <c:pt idx="145">
                  <c:v>2.4770387852998305E-2</c:v>
                </c:pt>
                <c:pt idx="146">
                  <c:v>2.3289025356972314E-2</c:v>
                </c:pt>
                <c:pt idx="147">
                  <c:v>2.1871938258226083E-2</c:v>
                </c:pt>
                <c:pt idx="148">
                  <c:v>2.0518267116449621E-2</c:v>
                </c:pt>
                <c:pt idx="149">
                  <c:v>1.9227000519711435E-2</c:v>
                </c:pt>
                <c:pt idx="150">
                  <c:v>1.7996988837729832E-2</c:v>
                </c:pt>
                <c:pt idx="151">
                  <c:v>1.6826957860076357E-2</c:v>
                </c:pt>
                <c:pt idx="152">
                  <c:v>1.571552223862429E-2</c:v>
                </c:pt>
                <c:pt idx="153">
                  <c:v>1.4661198660142807E-2</c:v>
                </c:pt>
                <c:pt idx="154">
                  <c:v>1.3662418681741119E-2</c:v>
                </c:pt>
                <c:pt idx="155">
                  <c:v>1.2717541168806362E-2</c:v>
                </c:pt>
                <c:pt idx="156">
                  <c:v>1.1824864282077498E-2</c:v>
                </c:pt>
                <c:pt idx="157">
                  <c:v>1.0982636967485091E-2</c:v>
                </c:pt>
                <c:pt idx="158">
                  <c:v>1.0189069909295469E-2</c:v>
                </c:pt>
                <c:pt idx="159">
                  <c:v>9.4423459138673425E-3</c:v>
                </c:pt>
                <c:pt idx="160">
                  <c:v>8.740629697903431E-3</c:v>
                </c:pt>
                <c:pt idx="161">
                  <c:v>8.0820770614093741E-3</c:v>
                </c:pt>
                <c:pt idx="162">
                  <c:v>7.4648434316145398E-3</c:v>
                </c:pt>
                <c:pt idx="163">
                  <c:v>6.8870917698262962E-3</c:v>
                </c:pt>
                <c:pt idx="164">
                  <c:v>6.3469998385502968E-3</c:v>
                </c:pt>
                <c:pt idx="165">
                  <c:v>5.8427668311897074E-3</c:v>
                </c:pt>
                <c:pt idx="166">
                  <c:v>5.3726193712165119E-3</c:v>
                </c:pt>
                <c:pt idx="167">
                  <c:v>4.9348168918755975E-3</c:v>
                </c:pt>
                <c:pt idx="168">
                  <c:v>4.5276564112286949E-3</c:v>
                </c:pt>
                <c:pt idx="169">
                  <c:v>4.1494767206682144E-3</c:v>
                </c:pt>
                <c:pt idx="170">
                  <c:v>3.7986620079326159E-3</c:v>
                </c:pt>
                <c:pt idx="171">
                  <c:v>3.4736449381409934E-3</c:v>
                </c:pt>
                <c:pt idx="172">
                  <c:v>3.1729092184458458E-3</c:v>
                </c:pt>
                <c:pt idx="173">
                  <c:v>2.894991673593075E-3</c:v>
                </c:pt>
                <c:pt idx="174">
                  <c:v>2.6384838609934212E-3</c:v>
                </c:pt>
                <c:pt idx="175">
                  <c:v>2.4020332548698306E-3</c:v>
                </c:pt>
                <c:pt idx="176">
                  <c:v>2.1843440296712615E-3</c:v>
                </c:pt>
                <c:pt idx="177">
                  <c:v>1.9841774732586954E-3</c:v>
                </c:pt>
                <c:pt idx="178">
                  <c:v>1.8003520603981969E-3</c:v>
                </c:pt>
                <c:pt idx="179">
                  <c:v>1.631743216863044E-3</c:v>
                </c:pt>
                <c:pt idx="180">
                  <c:v>1.4772828039793938E-3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D23-4B84-A0E0-63938BCD1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027392"/>
        <c:axId val="98181120"/>
      </c:scatterChart>
      <c:valAx>
        <c:axId val="980273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Oct min temp (°C)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98181120"/>
        <c:crosses val="autoZero"/>
        <c:crossBetween val="midCat"/>
      </c:valAx>
      <c:valAx>
        <c:axId val="981811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Probability</a:t>
                </a:r>
              </a:p>
            </c:rich>
          </c:tx>
          <c:overlay val="0"/>
        </c:title>
        <c:numFmt formatCode="0.00" sourceLinked="0"/>
        <c:majorTickMark val="out"/>
        <c:minorTickMark val="none"/>
        <c:tickLblPos val="nextTo"/>
        <c:crossAx val="98027392"/>
        <c:crossesAt val="-12"/>
        <c:crossBetween val="midCat"/>
      </c:valAx>
    </c:plotArea>
    <c:legend>
      <c:legendPos val="r"/>
      <c:layout>
        <c:manualLayout>
          <c:xMode val="edge"/>
          <c:yMode val="edge"/>
          <c:x val="0.77058823529411768"/>
          <c:y val="0.12642902103300438"/>
          <c:w val="0.21723902159288913"/>
          <c:h val="0.20455784373107208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Frequency of damaging extreme events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3342872582103707"/>
          <c:y val="0.13278880298333748"/>
          <c:w val="0.84664839689156501"/>
          <c:h val="0.71478040640847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1950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Sheet2!$A$8:$A$151</c:f>
              <c:numCache>
                <c:formatCode>0.00</c:formatCode>
                <c:ptCount val="144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</c:numCache>
            </c:numRef>
          </c:xVal>
          <c:yVal>
            <c:numRef>
              <c:f>Sheet2!$B$8:$B$151</c:f>
              <c:numCache>
                <c:formatCode>0.000</c:formatCode>
                <c:ptCount val="144"/>
                <c:pt idx="0">
                  <c:v>4.8834406867314939E-5</c:v>
                </c:pt>
                <c:pt idx="1">
                  <c:v>6.2110779216633573E-5</c:v>
                </c:pt>
                <c:pt idx="2">
                  <c:v>7.8723662214638172E-5</c:v>
                </c:pt>
                <c:pt idx="3">
                  <c:v>9.9435360271237525E-5</c:v>
                </c:pt>
                <c:pt idx="4">
                  <c:v>1.2516233738056403E-4</c:v>
                </c:pt>
                <c:pt idx="5">
                  <c:v>1.5700147377129342E-4</c:v>
                </c:pt>
                <c:pt idx="6">
                  <c:v>1.9625966098227291E-4</c:v>
                </c:pt>
                <c:pt idx="7">
                  <c:v>2.4448690929773539E-4</c:v>
                </c:pt>
                <c:pt idx="8">
                  <c:v>3.0351309086131521E-4</c:v>
                </c:pt>
                <c:pt idx="9">
                  <c:v>3.7548837451877411E-4</c:v>
                </c:pt>
                <c:pt idx="10">
                  <c:v>4.6292732266322667E-4</c:v>
                </c:pt>
                <c:pt idx="11">
                  <c:v>5.6875651447211109E-4</c:v>
                </c:pt>
                <c:pt idx="12">
                  <c:v>6.963654327117976E-4</c:v>
                </c:pt>
                <c:pt idx="13">
                  <c:v>8.4966020204783291E-4</c:v>
                </c:pt>
                <c:pt idx="14">
                  <c:v>1.0331195955202664E-3</c:v>
                </c:pt>
                <c:pt idx="15">
                  <c:v>1.2518525333474161E-3</c:v>
                </c:pt>
                <c:pt idx="16">
                  <c:v>1.5116560863285171E-3</c:v>
                </c:pt>
                <c:pt idx="17">
                  <c:v>1.8190727677924853E-3</c:v>
                </c:pt>
                <c:pt idx="18">
                  <c:v>2.1814456575315537E-3</c:v>
                </c:pt>
                <c:pt idx="19">
                  <c:v>2.6069696540811324E-3</c:v>
                </c:pt>
                <c:pt idx="20">
                  <c:v>3.1047369051183742E-3</c:v>
                </c:pt>
                <c:pt idx="21">
                  <c:v>3.6847742281444695E-3</c:v>
                </c:pt>
                <c:pt idx="22">
                  <c:v>4.3580701148688119E-3</c:v>
                </c:pt>
                <c:pt idx="23">
                  <c:v>5.1365887239551399E-3</c:v>
                </c:pt>
                <c:pt idx="24">
                  <c:v>6.0332681201843994E-3</c:v>
                </c:pt>
                <c:pt idx="25">
                  <c:v>7.0619999265313857E-3</c:v>
                </c:pt>
                <c:pt idx="26">
                  <c:v>8.2375875323750063E-3</c:v>
                </c:pt>
                <c:pt idx="27">
                  <c:v>9.5756800591511124E-3</c:v>
                </c:pt>
                <c:pt idx="28">
                  <c:v>1.109267943658763E-2</c:v>
                </c:pt>
                <c:pt idx="29">
                  <c:v>1.2805618199268039E-2</c:v>
                </c:pt>
                <c:pt idx="30">
                  <c:v>1.473200598365439E-2</c:v>
                </c:pt>
                <c:pt idx="31">
                  <c:v>1.6889643196138032E-2</c:v>
                </c:pt>
                <c:pt idx="32">
                  <c:v>1.9296400936004376E-2</c:v>
                </c:pt>
                <c:pt idx="33">
                  <c:v>2.1969966992123637E-2</c:v>
                </c:pt>
                <c:pt idx="34">
                  <c:v>2.4927558582747401E-2</c:v>
                </c:pt>
                <c:pt idx="35">
                  <c:v>2.8185603462867925E-2</c:v>
                </c:pt>
                <c:pt idx="36">
                  <c:v>3.1759392066580815E-2</c:v>
                </c:pt>
                <c:pt idx="37">
                  <c:v>3.5662704460580237E-2</c:v>
                </c:pt>
                <c:pt idx="38">
                  <c:v>3.9907417031632753E-2</c:v>
                </c:pt>
                <c:pt idx="39">
                  <c:v>4.4503094982837443E-2</c:v>
                </c:pt>
                <c:pt idx="40">
                  <c:v>4.9456577833431298E-2</c:v>
                </c:pt>
                <c:pt idx="41">
                  <c:v>5.4771566164056804E-2</c:v>
                </c:pt>
                <c:pt idx="42">
                  <c:v>6.0448218780636644E-2</c:v>
                </c:pt>
                <c:pt idx="43">
                  <c:v>6.648277024126352E-2</c:v>
                </c:pt>
                <c:pt idx="44">
                  <c:v>7.2867179258550241E-2</c:v>
                </c:pt>
                <c:pt idx="45">
                  <c:v>7.9588818813955825E-2</c:v>
                </c:pt>
                <c:pt idx="46">
                  <c:v>8.6630218864533606E-2</c:v>
                </c:pt>
                <c:pt idx="47">
                  <c:v>9.3968872256398869E-2</c:v>
                </c:pt>
                <c:pt idx="48">
                  <c:v>0.10157711386142831</c:v>
                </c:pt>
                <c:pt idx="49">
                  <c:v>0.10942208201245618</c:v>
                </c:pt>
                <c:pt idx="50">
                  <c:v>0.11746577002705462</c:v>
                </c:pt>
                <c:pt idx="51">
                  <c:v>0.12566517399265684</c:v>
                </c:pt>
                <c:pt idx="52">
                  <c:v>0.13397254106100684</c:v>
                </c:pt>
                <c:pt idx="53">
                  <c:v>0.14233572030537681</c:v>
                </c:pt>
                <c:pt idx="54">
                  <c:v>0.15069861577989452</c:v>
                </c:pt>
                <c:pt idx="55">
                  <c:v>0.15900173884840124</c:v>
                </c:pt>
                <c:pt idx="56">
                  <c:v>0.16718285419212683</c:v>
                </c:pt>
                <c:pt idx="57">
                  <c:v>0.17517771124055836</c:v>
                </c:pt>
                <c:pt idx="58">
                  <c:v>0.18292085018277329</c:v>
                </c:pt>
                <c:pt idx="59">
                  <c:v>0.19034646929400956</c:v>
                </c:pt>
                <c:pt idx="60">
                  <c:v>0.19738933814011334</c:v>
                </c:pt>
                <c:pt idx="61">
                  <c:v>0.20398573938204834</c:v>
                </c:pt>
                <c:pt idx="62">
                  <c:v>0.2100744204673991</c:v>
                </c:pt>
                <c:pt idx="63">
                  <c:v>0.21559753552827088</c:v>
                </c:pt>
                <c:pt idx="64">
                  <c:v>0.2205015573538186</c:v>
                </c:pt>
                <c:pt idx="65">
                  <c:v>0.22473813940318171</c:v>
                </c:pt>
                <c:pt idx="66">
                  <c:v>0.22826490848509631</c:v>
                </c:pt>
                <c:pt idx="67">
                  <c:v>0.23104616994892638</c:v>
                </c:pt>
                <c:pt idx="68">
                  <c:v>0.23305350898373994</c:v>
                </c:pt>
                <c:pt idx="69">
                  <c:v>0.23426627386369683</c:v>
                </c:pt>
                <c:pt idx="70">
                  <c:v>0.23467192964790159</c:v>
                </c:pt>
                <c:pt idx="71">
                  <c:v>0.23426627386369728</c:v>
                </c:pt>
                <c:pt idx="72">
                  <c:v>0.23305350898374072</c:v>
                </c:pt>
                <c:pt idx="73">
                  <c:v>0.23104616994892757</c:v>
                </c:pt>
                <c:pt idx="74">
                  <c:v>0.22826490848509789</c:v>
                </c:pt>
                <c:pt idx="75">
                  <c:v>0.22473813940318366</c:v>
                </c:pt>
                <c:pt idx="76">
                  <c:v>0.2205015573538209</c:v>
                </c:pt>
                <c:pt idx="77">
                  <c:v>0.21559753552827349</c:v>
                </c:pt>
                <c:pt idx="78">
                  <c:v>0.21007442046740202</c:v>
                </c:pt>
                <c:pt idx="79">
                  <c:v>0.2039857393820515</c:v>
                </c:pt>
                <c:pt idx="80">
                  <c:v>0.19738933814011678</c:v>
                </c:pt>
                <c:pt idx="81">
                  <c:v>0.19034646929401317</c:v>
                </c:pt>
                <c:pt idx="82">
                  <c:v>0.18292085018277709</c:v>
                </c:pt>
                <c:pt idx="83">
                  <c:v>0.17517771124056231</c:v>
                </c:pt>
                <c:pt idx="84">
                  <c:v>0.16718285419213089</c:v>
                </c:pt>
                <c:pt idx="85">
                  <c:v>0.15900173884840541</c:v>
                </c:pt>
                <c:pt idx="86">
                  <c:v>0.15069861577989871</c:v>
                </c:pt>
                <c:pt idx="87">
                  <c:v>0.14233572030538097</c:v>
                </c:pt>
                <c:pt idx="88">
                  <c:v>0.13397254106101103</c:v>
                </c:pt>
                <c:pt idx="89">
                  <c:v>0.12566517399266097</c:v>
                </c:pt>
                <c:pt idx="90">
                  <c:v>0.11746577002705867</c:v>
                </c:pt>
                <c:pt idx="91">
                  <c:v>0.10942208201246023</c:v>
                </c:pt>
                <c:pt idx="92">
                  <c:v>0.10157711386143224</c:v>
                </c:pt>
                <c:pt idx="93">
                  <c:v>9.3968872256402713E-2</c:v>
                </c:pt>
                <c:pt idx="94">
                  <c:v>8.6630218864537159E-2</c:v>
                </c:pt>
                <c:pt idx="95">
                  <c:v>7.9588818813959294E-2</c:v>
                </c:pt>
                <c:pt idx="96">
                  <c:v>7.286717925855353E-2</c:v>
                </c:pt>
                <c:pt idx="97">
                  <c:v>6.6482770241266614E-2</c:v>
                </c:pt>
                <c:pt idx="98">
                  <c:v>6.0448218780638961E-2</c:v>
                </c:pt>
                <c:pt idx="99">
                  <c:v>5.4771566164059003E-2</c:v>
                </c:pt>
                <c:pt idx="100">
                  <c:v>4.9456577833433352E-2</c:v>
                </c:pt>
                <c:pt idx="101">
                  <c:v>4.4503094982839386E-2</c:v>
                </c:pt>
                <c:pt idx="102">
                  <c:v>3.9907417031634522E-2</c:v>
                </c:pt>
                <c:pt idx="103">
                  <c:v>3.5662704460581847E-2</c:v>
                </c:pt>
                <c:pt idx="104">
                  <c:v>3.1759392066582327E-2</c:v>
                </c:pt>
                <c:pt idx="105">
                  <c:v>2.8185603462869288E-2</c:v>
                </c:pt>
                <c:pt idx="106">
                  <c:v>2.4927558582748661E-2</c:v>
                </c:pt>
                <c:pt idx="107">
                  <c:v>2.1969966992124761E-2</c:v>
                </c:pt>
                <c:pt idx="108">
                  <c:v>1.9296400936005383E-2</c:v>
                </c:pt>
                <c:pt idx="109">
                  <c:v>1.6889643196138945E-2</c:v>
                </c:pt>
                <c:pt idx="110">
                  <c:v>1.4732005983655211E-2</c:v>
                </c:pt>
                <c:pt idx="111">
                  <c:v>1.2805618199268778E-2</c:v>
                </c:pt>
                <c:pt idx="112">
                  <c:v>1.1092679436588279E-2</c:v>
                </c:pt>
                <c:pt idx="113">
                  <c:v>9.5756800591516693E-3</c:v>
                </c:pt>
                <c:pt idx="114">
                  <c:v>8.2375875323755076E-3</c:v>
                </c:pt>
                <c:pt idx="115">
                  <c:v>7.0619999265318246E-3</c:v>
                </c:pt>
                <c:pt idx="116">
                  <c:v>6.0332681201847897E-3</c:v>
                </c:pt>
                <c:pt idx="117">
                  <c:v>5.1365887239554686E-3</c:v>
                </c:pt>
                <c:pt idx="118">
                  <c:v>4.3580701148690903E-3</c:v>
                </c:pt>
                <c:pt idx="119">
                  <c:v>3.684774228144718E-3</c:v>
                </c:pt>
                <c:pt idx="120">
                  <c:v>3.1047369051186444E-3</c:v>
                </c:pt>
                <c:pt idx="121">
                  <c:v>2.6069696540813618E-3</c:v>
                </c:pt>
                <c:pt idx="122">
                  <c:v>2.1814456575317107E-3</c:v>
                </c:pt>
                <c:pt idx="123">
                  <c:v>1.8190727677926516E-3</c:v>
                </c:pt>
                <c:pt idx="124">
                  <c:v>1.5116560863286568E-3</c:v>
                </c:pt>
                <c:pt idx="125">
                  <c:v>1.251852533347536E-3</c:v>
                </c:pt>
                <c:pt idx="126">
                  <c:v>1.0331195955203452E-3</c:v>
                </c:pt>
                <c:pt idx="127">
                  <c:v>8.4966020204789851E-4</c:v>
                </c:pt>
                <c:pt idx="128">
                  <c:v>6.9636543271185453E-4</c:v>
                </c:pt>
                <c:pt idx="129">
                  <c:v>5.6875651447215847E-4</c:v>
                </c:pt>
                <c:pt idx="130">
                  <c:v>4.6292732266326456E-4</c:v>
                </c:pt>
                <c:pt idx="131">
                  <c:v>3.7548837451880442E-4</c:v>
                </c:pt>
                <c:pt idx="132">
                  <c:v>3.0351309086134031E-4</c:v>
                </c:pt>
                <c:pt idx="133">
                  <c:v>2.4448690929775713E-4</c:v>
                </c:pt>
                <c:pt idx="134">
                  <c:v>1.962596609822905E-4</c:v>
                </c:pt>
                <c:pt idx="135">
                  <c:v>1.5700147377130749E-4</c:v>
                </c:pt>
                <c:pt idx="136">
                  <c:v>1.2516233738057525E-4</c:v>
                </c:pt>
                <c:pt idx="137">
                  <c:v>9.9435360271246632E-5</c:v>
                </c:pt>
                <c:pt idx="138">
                  <c:v>7.8723662214645856E-5</c:v>
                </c:pt>
                <c:pt idx="139">
                  <c:v>6.2110779216639536E-5</c:v>
                </c:pt>
                <c:pt idx="140">
                  <c:v>4.8834406867319709E-5</c:v>
                </c:pt>
                <c:pt idx="141">
                  <c:v>3.8263272230320869E-5</c:v>
                </c:pt>
                <c:pt idx="142">
                  <c:v>2.9876901065227786E-5</c:v>
                </c:pt>
                <c:pt idx="143">
                  <c:v>2.3248034487936065E-5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17A-48A1-85DA-21B3115FEB2A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2050</c:v>
                </c:pt>
              </c:strCache>
            </c:strRef>
          </c:tx>
          <c:spPr>
            <a:ln w="25400"/>
          </c:spPr>
          <c:marker>
            <c:symbol val="none"/>
          </c:marker>
          <c:xVal>
            <c:numRef>
              <c:f>Sheet2!$A$8:$A$188</c:f>
              <c:numCache>
                <c:formatCode>0.00</c:formatCode>
                <c:ptCount val="181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  <c:pt idx="144">
                  <c:v>4.3999999999999604</c:v>
                </c:pt>
                <c:pt idx="145">
                  <c:v>4.49999999999996</c:v>
                </c:pt>
                <c:pt idx="146">
                  <c:v>4.5999999999999597</c:v>
                </c:pt>
                <c:pt idx="147">
                  <c:v>4.6999999999999602</c:v>
                </c:pt>
                <c:pt idx="148">
                  <c:v>4.7999999999999599</c:v>
                </c:pt>
                <c:pt idx="149">
                  <c:v>4.8999999999999604</c:v>
                </c:pt>
                <c:pt idx="150">
                  <c:v>4.99999999999996</c:v>
                </c:pt>
                <c:pt idx="151">
                  <c:v>5.0999999999999597</c:v>
                </c:pt>
                <c:pt idx="152">
                  <c:v>5.1999999999999602</c:v>
                </c:pt>
                <c:pt idx="153">
                  <c:v>5.2999999999999599</c:v>
                </c:pt>
                <c:pt idx="154">
                  <c:v>5.3999999999999604</c:v>
                </c:pt>
                <c:pt idx="155">
                  <c:v>5.49999999999996</c:v>
                </c:pt>
                <c:pt idx="156">
                  <c:v>5.5999999999999597</c:v>
                </c:pt>
                <c:pt idx="157">
                  <c:v>5.6999999999999602</c:v>
                </c:pt>
                <c:pt idx="158">
                  <c:v>5.7999999999999599</c:v>
                </c:pt>
                <c:pt idx="159">
                  <c:v>5.8999999999999604</c:v>
                </c:pt>
                <c:pt idx="160">
                  <c:v>5.99999999999996</c:v>
                </c:pt>
                <c:pt idx="161">
                  <c:v>6.0999999999999597</c:v>
                </c:pt>
                <c:pt idx="162">
                  <c:v>6.1999999999999602</c:v>
                </c:pt>
                <c:pt idx="163">
                  <c:v>6.2999999999999599</c:v>
                </c:pt>
                <c:pt idx="164">
                  <c:v>6.3999999999999604</c:v>
                </c:pt>
                <c:pt idx="165">
                  <c:v>6.49999999999996</c:v>
                </c:pt>
                <c:pt idx="166">
                  <c:v>6.5999999999999597</c:v>
                </c:pt>
                <c:pt idx="167">
                  <c:v>6.6999999999999602</c:v>
                </c:pt>
                <c:pt idx="168">
                  <c:v>6.7999999999999599</c:v>
                </c:pt>
                <c:pt idx="169">
                  <c:v>6.8999999999999604</c:v>
                </c:pt>
                <c:pt idx="170">
                  <c:v>6.99999999999996</c:v>
                </c:pt>
                <c:pt idx="171">
                  <c:v>7.0999999999999597</c:v>
                </c:pt>
                <c:pt idx="172">
                  <c:v>7.1999999999999602</c:v>
                </c:pt>
                <c:pt idx="173">
                  <c:v>7.2999999999999599</c:v>
                </c:pt>
                <c:pt idx="174">
                  <c:v>7.3999999999999604</c:v>
                </c:pt>
                <c:pt idx="175">
                  <c:v>7.49999999999996</c:v>
                </c:pt>
                <c:pt idx="176">
                  <c:v>7.5999999999999597</c:v>
                </c:pt>
                <c:pt idx="177">
                  <c:v>7.6999999999999602</c:v>
                </c:pt>
                <c:pt idx="178">
                  <c:v>7.7999999999999599</c:v>
                </c:pt>
                <c:pt idx="179">
                  <c:v>7.8999999999999604</c:v>
                </c:pt>
                <c:pt idx="180">
                  <c:v>7.99999999999996</c:v>
                </c:pt>
              </c:numCache>
            </c:numRef>
          </c:xVal>
          <c:yVal>
            <c:numRef>
              <c:f>Sheet2!$C$8:$C$188</c:f>
              <c:numCache>
                <c:formatCode>0.000</c:formatCode>
                <c:ptCount val="181"/>
                <c:pt idx="0">
                  <c:v>1.9245420363503119E-7</c:v>
                </c:pt>
                <c:pt idx="1">
                  <c:v>2.6231519198294146E-7</c:v>
                </c:pt>
                <c:pt idx="2">
                  <c:v>3.5630074988232897E-7</c:v>
                </c:pt>
                <c:pt idx="3">
                  <c:v>4.8228891507058997E-7</c:v>
                </c:pt>
                <c:pt idx="4">
                  <c:v>6.5057156144814928E-7</c:v>
                </c:pt>
                <c:pt idx="5">
                  <c:v>8.7454089102017521E-7</c:v>
                </c:pt>
                <c:pt idx="6">
                  <c:v>1.1715542862063689E-6</c:v>
                </c:pt>
                <c:pt idx="7">
                  <c:v>1.5640187844832608E-6</c:v>
                </c:pt>
                <c:pt idx="8">
                  <c:v>2.0807445379838626E-6</c:v>
                </c:pt>
                <c:pt idx="9">
                  <c:v>2.758625920958517E-6</c:v>
                </c:pt>
                <c:pt idx="10">
                  <c:v>3.6447195221194188E-6</c:v>
                </c:pt>
                <c:pt idx="11">
                  <c:v>4.7988001553252254E-6</c:v>
                </c:pt>
                <c:pt idx="12">
                  <c:v>6.2964892527666853E-6</c:v>
                </c:pt>
                <c:pt idx="13">
                  <c:v>8.233064532590806E-6</c:v>
                </c:pt>
                <c:pt idx="14">
                  <c:v>1.072807555695822E-5</c:v>
                </c:pt>
                <c:pt idx="15">
                  <c:v>1.3930906536380729E-5</c:v>
                </c:pt>
                <c:pt idx="16">
                  <c:v>1.8027445214187215E-5</c:v>
                </c:pt>
                <c:pt idx="17">
                  <c:v>2.3248034487933171E-5</c:v>
                </c:pt>
                <c:pt idx="18">
                  <c:v>2.9876901065224069E-5</c:v>
                </c:pt>
                <c:pt idx="19">
                  <c:v>3.8263272230316044E-5</c:v>
                </c:pt>
                <c:pt idx="20">
                  <c:v>4.8834406867313631E-5</c:v>
                </c:pt>
                <c:pt idx="21">
                  <c:v>6.2110779216632245E-5</c:v>
                </c:pt>
                <c:pt idx="22">
                  <c:v>7.8723662214636776E-5</c:v>
                </c:pt>
                <c:pt idx="23">
                  <c:v>9.9435360271235139E-5</c:v>
                </c:pt>
                <c:pt idx="24">
                  <c:v>1.2516233738056089E-4</c:v>
                </c:pt>
                <c:pt idx="25">
                  <c:v>1.5700147377128995E-4</c:v>
                </c:pt>
                <c:pt idx="26">
                  <c:v>1.9625966098226854E-4</c:v>
                </c:pt>
                <c:pt idx="27">
                  <c:v>2.4448690929773062E-4</c:v>
                </c:pt>
                <c:pt idx="28">
                  <c:v>3.0351309086130794E-4</c:v>
                </c:pt>
                <c:pt idx="29">
                  <c:v>3.7548837451876506E-4</c:v>
                </c:pt>
                <c:pt idx="30">
                  <c:v>4.6292732266321729E-4</c:v>
                </c:pt>
                <c:pt idx="31">
                  <c:v>5.6875651447209948E-4</c:v>
                </c:pt>
                <c:pt idx="32">
                  <c:v>6.9636543271178449E-4</c:v>
                </c:pt>
                <c:pt idx="33">
                  <c:v>8.4966020204781481E-4</c:v>
                </c:pt>
                <c:pt idx="34">
                  <c:v>1.0331195955202452E-3</c:v>
                </c:pt>
                <c:pt idx="35">
                  <c:v>1.2518525333474169E-3</c:v>
                </c:pt>
                <c:pt idx="36">
                  <c:v>1.5116560863285145E-3</c:v>
                </c:pt>
                <c:pt idx="37">
                  <c:v>1.8190727677924853E-3</c:v>
                </c:pt>
                <c:pt idx="38">
                  <c:v>2.1814456575315537E-3</c:v>
                </c:pt>
                <c:pt idx="39">
                  <c:v>2.6069696540811324E-3</c:v>
                </c:pt>
                <c:pt idx="40">
                  <c:v>3.1047369051183768E-3</c:v>
                </c:pt>
                <c:pt idx="41">
                  <c:v>3.6847742281444695E-3</c:v>
                </c:pt>
                <c:pt idx="42">
                  <c:v>4.3580701148688119E-3</c:v>
                </c:pt>
                <c:pt idx="43">
                  <c:v>5.1365887239550583E-3</c:v>
                </c:pt>
                <c:pt idx="44">
                  <c:v>6.0332681201843048E-3</c:v>
                </c:pt>
                <c:pt idx="45">
                  <c:v>7.0619999265312695E-3</c:v>
                </c:pt>
                <c:pt idx="46">
                  <c:v>8.2375875323748848E-3</c:v>
                </c:pt>
                <c:pt idx="47">
                  <c:v>9.5756800591509598E-3</c:v>
                </c:pt>
                <c:pt idx="48">
                  <c:v>1.109267943658747E-2</c:v>
                </c:pt>
                <c:pt idx="49">
                  <c:v>1.2805618199267862E-2</c:v>
                </c:pt>
                <c:pt idx="50">
                  <c:v>1.473200598365418E-2</c:v>
                </c:pt>
                <c:pt idx="51">
                  <c:v>1.6889643196137807E-2</c:v>
                </c:pt>
                <c:pt idx="52">
                  <c:v>1.9296400936004106E-2</c:v>
                </c:pt>
                <c:pt idx="53">
                  <c:v>2.1969966992123367E-2</c:v>
                </c:pt>
                <c:pt idx="54">
                  <c:v>2.4927558582747089E-2</c:v>
                </c:pt>
                <c:pt idx="55">
                  <c:v>2.818560346286756E-2</c:v>
                </c:pt>
                <c:pt idx="56">
                  <c:v>3.1759392066580475E-2</c:v>
                </c:pt>
                <c:pt idx="57">
                  <c:v>3.5662704460579814E-2</c:v>
                </c:pt>
                <c:pt idx="58">
                  <c:v>3.9907417031632322E-2</c:v>
                </c:pt>
                <c:pt idx="59">
                  <c:v>4.4503094982836978E-2</c:v>
                </c:pt>
                <c:pt idx="60">
                  <c:v>4.9456577833430736E-2</c:v>
                </c:pt>
                <c:pt idx="61">
                  <c:v>5.4771566164056269E-2</c:v>
                </c:pt>
                <c:pt idx="62">
                  <c:v>6.0448218780636047E-2</c:v>
                </c:pt>
                <c:pt idx="63">
                  <c:v>6.6482770241263492E-2</c:v>
                </c:pt>
                <c:pt idx="64">
                  <c:v>7.2867179258550241E-2</c:v>
                </c:pt>
                <c:pt idx="65">
                  <c:v>7.9588818813955839E-2</c:v>
                </c:pt>
                <c:pt idx="66">
                  <c:v>8.6630218864533606E-2</c:v>
                </c:pt>
                <c:pt idx="67">
                  <c:v>9.3968872256398897E-2</c:v>
                </c:pt>
                <c:pt idx="68">
                  <c:v>0.10157711386142831</c:v>
                </c:pt>
                <c:pt idx="69">
                  <c:v>0.10942208201245618</c:v>
                </c:pt>
                <c:pt idx="70">
                  <c:v>0.11746577002705465</c:v>
                </c:pt>
                <c:pt idx="71">
                  <c:v>0.12566517399265598</c:v>
                </c:pt>
                <c:pt idx="72">
                  <c:v>0.13397254106100603</c:v>
                </c:pt>
                <c:pt idx="73">
                  <c:v>0.14233572030537597</c:v>
                </c:pt>
                <c:pt idx="74">
                  <c:v>0.15069861577989374</c:v>
                </c:pt>
                <c:pt idx="75">
                  <c:v>0.15900173884840046</c:v>
                </c:pt>
                <c:pt idx="76">
                  <c:v>0.16718285419212603</c:v>
                </c:pt>
                <c:pt idx="77">
                  <c:v>0.17517771124055759</c:v>
                </c:pt>
                <c:pt idx="78">
                  <c:v>0.18292085018277252</c:v>
                </c:pt>
                <c:pt idx="79">
                  <c:v>0.19034646929400881</c:v>
                </c:pt>
                <c:pt idx="80">
                  <c:v>0.19738933814011264</c:v>
                </c:pt>
                <c:pt idx="81">
                  <c:v>0.20398573938204767</c:v>
                </c:pt>
                <c:pt idx="82">
                  <c:v>0.21007442046739852</c:v>
                </c:pt>
                <c:pt idx="83">
                  <c:v>0.21559753552827035</c:v>
                </c:pt>
                <c:pt idx="84">
                  <c:v>0.22050155735381816</c:v>
                </c:pt>
                <c:pt idx="85">
                  <c:v>0.22473813940318135</c:v>
                </c:pt>
                <c:pt idx="86">
                  <c:v>0.22826490848509601</c:v>
                </c:pt>
                <c:pt idx="87">
                  <c:v>0.23104616994892613</c:v>
                </c:pt>
                <c:pt idx="88">
                  <c:v>0.23305350898373975</c:v>
                </c:pt>
                <c:pt idx="89">
                  <c:v>0.23426627386369678</c:v>
                </c:pt>
                <c:pt idx="90">
                  <c:v>0.23467192964790159</c:v>
                </c:pt>
                <c:pt idx="91">
                  <c:v>0.23426627386369728</c:v>
                </c:pt>
                <c:pt idx="92">
                  <c:v>0.23305350898374072</c:v>
                </c:pt>
                <c:pt idx="93">
                  <c:v>0.23104616994892757</c:v>
                </c:pt>
                <c:pt idx="94">
                  <c:v>0.22826490848509789</c:v>
                </c:pt>
                <c:pt idx="95">
                  <c:v>0.22473813940318366</c:v>
                </c:pt>
                <c:pt idx="96">
                  <c:v>0.2205015573538209</c:v>
                </c:pt>
                <c:pt idx="97">
                  <c:v>0.21559753552827349</c:v>
                </c:pt>
                <c:pt idx="98">
                  <c:v>0.21007442046740202</c:v>
                </c:pt>
                <c:pt idx="99">
                  <c:v>0.2039857393820515</c:v>
                </c:pt>
                <c:pt idx="100">
                  <c:v>0.19738933814011678</c:v>
                </c:pt>
                <c:pt idx="101">
                  <c:v>0.19034646929401314</c:v>
                </c:pt>
                <c:pt idx="102">
                  <c:v>0.18292085018277709</c:v>
                </c:pt>
                <c:pt idx="103">
                  <c:v>0.17517771124056231</c:v>
                </c:pt>
                <c:pt idx="104">
                  <c:v>0.16718285419213089</c:v>
                </c:pt>
                <c:pt idx="105">
                  <c:v>0.15900173884840541</c:v>
                </c:pt>
                <c:pt idx="106">
                  <c:v>0.15069861577989871</c:v>
                </c:pt>
                <c:pt idx="107">
                  <c:v>0.14233572030538097</c:v>
                </c:pt>
                <c:pt idx="108">
                  <c:v>0.13397254106101103</c:v>
                </c:pt>
                <c:pt idx="109">
                  <c:v>0.12566517399266094</c:v>
                </c:pt>
                <c:pt idx="110">
                  <c:v>0.11746577002705867</c:v>
                </c:pt>
                <c:pt idx="111">
                  <c:v>0.10942208201246016</c:v>
                </c:pt>
                <c:pt idx="112">
                  <c:v>0.1015771138614322</c:v>
                </c:pt>
                <c:pt idx="113">
                  <c:v>9.3968872256402589E-2</c:v>
                </c:pt>
                <c:pt idx="114">
                  <c:v>8.6630218864537159E-2</c:v>
                </c:pt>
                <c:pt idx="115">
                  <c:v>7.9588818813959294E-2</c:v>
                </c:pt>
                <c:pt idx="116">
                  <c:v>7.286717925855353E-2</c:v>
                </c:pt>
                <c:pt idx="117">
                  <c:v>6.6482770241266614E-2</c:v>
                </c:pt>
                <c:pt idx="118">
                  <c:v>6.0448218780638961E-2</c:v>
                </c:pt>
                <c:pt idx="119">
                  <c:v>5.4771566164059003E-2</c:v>
                </c:pt>
                <c:pt idx="120">
                  <c:v>4.9456577833433837E-2</c:v>
                </c:pt>
                <c:pt idx="121">
                  <c:v>4.4503094982839844E-2</c:v>
                </c:pt>
                <c:pt idx="122">
                  <c:v>3.9907417031634522E-2</c:v>
                </c:pt>
                <c:pt idx="123">
                  <c:v>3.5662704460582256E-2</c:v>
                </c:pt>
                <c:pt idx="124">
                  <c:v>3.1759392066582702E-2</c:v>
                </c:pt>
                <c:pt idx="125">
                  <c:v>2.8185603462869625E-2</c:v>
                </c:pt>
                <c:pt idx="126">
                  <c:v>2.4927558582748963E-2</c:v>
                </c:pt>
                <c:pt idx="127">
                  <c:v>2.1969966992125046E-2</c:v>
                </c:pt>
                <c:pt idx="128">
                  <c:v>1.9296400936005632E-2</c:v>
                </c:pt>
                <c:pt idx="129">
                  <c:v>1.6889643196139188E-2</c:v>
                </c:pt>
                <c:pt idx="130">
                  <c:v>1.4732005983655412E-2</c:v>
                </c:pt>
                <c:pt idx="131">
                  <c:v>1.2805618199268945E-2</c:v>
                </c:pt>
                <c:pt idx="132">
                  <c:v>1.1092679436588435E-2</c:v>
                </c:pt>
                <c:pt idx="133">
                  <c:v>9.5756800591518237E-3</c:v>
                </c:pt>
                <c:pt idx="134">
                  <c:v>8.2375875323756429E-3</c:v>
                </c:pt>
                <c:pt idx="135">
                  <c:v>7.0619999265319313E-3</c:v>
                </c:pt>
                <c:pt idx="136">
                  <c:v>6.0332681201848704E-3</c:v>
                </c:pt>
                <c:pt idx="137">
                  <c:v>5.136588723955551E-3</c:v>
                </c:pt>
                <c:pt idx="138">
                  <c:v>4.3580701148691683E-3</c:v>
                </c:pt>
                <c:pt idx="139">
                  <c:v>3.6847742281447835E-3</c:v>
                </c:pt>
                <c:pt idx="140">
                  <c:v>3.1047369051186444E-3</c:v>
                </c:pt>
                <c:pt idx="141">
                  <c:v>2.6069696540813661E-3</c:v>
                </c:pt>
                <c:pt idx="142">
                  <c:v>2.1814456575317493E-3</c:v>
                </c:pt>
                <c:pt idx="143">
                  <c:v>1.8190727677926516E-3</c:v>
                </c:pt>
                <c:pt idx="144">
                  <c:v>1.5116560863286555E-3</c:v>
                </c:pt>
                <c:pt idx="145">
                  <c:v>1.251852533347536E-3</c:v>
                </c:pt>
                <c:pt idx="146">
                  <c:v>1.0331195955203462E-3</c:v>
                </c:pt>
                <c:pt idx="147">
                  <c:v>8.4966020204789851E-4</c:v>
                </c:pt>
                <c:pt idx="148">
                  <c:v>6.9636543271185453E-4</c:v>
                </c:pt>
                <c:pt idx="149">
                  <c:v>5.6875651447215749E-4</c:v>
                </c:pt>
                <c:pt idx="150">
                  <c:v>4.6292732266326456E-4</c:v>
                </c:pt>
                <c:pt idx="151">
                  <c:v>3.7548837451880507E-4</c:v>
                </c:pt>
                <c:pt idx="152">
                  <c:v>3.0351309086134031E-4</c:v>
                </c:pt>
                <c:pt idx="153">
                  <c:v>2.4448690929775713E-4</c:v>
                </c:pt>
                <c:pt idx="154">
                  <c:v>1.9625966098229017E-4</c:v>
                </c:pt>
                <c:pt idx="155">
                  <c:v>1.5700147377130749E-4</c:v>
                </c:pt>
                <c:pt idx="156">
                  <c:v>1.2516233738057536E-4</c:v>
                </c:pt>
                <c:pt idx="157">
                  <c:v>9.9435360271246632E-5</c:v>
                </c:pt>
                <c:pt idx="158">
                  <c:v>7.8723662214645856E-5</c:v>
                </c:pt>
                <c:pt idx="159">
                  <c:v>6.2110779216639536E-5</c:v>
                </c:pt>
                <c:pt idx="160">
                  <c:v>4.8834406867319709E-5</c:v>
                </c:pt>
                <c:pt idx="161">
                  <c:v>3.8263272230320869E-5</c:v>
                </c:pt>
                <c:pt idx="162">
                  <c:v>2.9876901065227786E-5</c:v>
                </c:pt>
                <c:pt idx="163">
                  <c:v>2.3248034487936065E-5</c:v>
                </c:pt>
                <c:pt idx="164">
                  <c:v>1.8027445214189522E-5</c:v>
                </c:pt>
                <c:pt idx="165">
                  <c:v>1.3930906536382588E-5</c:v>
                </c:pt>
                <c:pt idx="166">
                  <c:v>1.0728075556959364E-5</c:v>
                </c:pt>
                <c:pt idx="167">
                  <c:v>8.23306453259167E-6</c:v>
                </c:pt>
                <c:pt idx="168">
                  <c:v>6.2964892527673781E-6</c:v>
                </c:pt>
                <c:pt idx="169">
                  <c:v>4.7988001553257625E-6</c:v>
                </c:pt>
                <c:pt idx="170">
                  <c:v>3.644719522119833E-6</c:v>
                </c:pt>
                <c:pt idx="171">
                  <c:v>2.7586259209588304E-6</c:v>
                </c:pt>
                <c:pt idx="172">
                  <c:v>2.0807445379840955E-6</c:v>
                </c:pt>
                <c:pt idx="173">
                  <c:v>1.5640187844834444E-6</c:v>
                </c:pt>
                <c:pt idx="174">
                  <c:v>1.1715542862065063E-6</c:v>
                </c:pt>
                <c:pt idx="175">
                  <c:v>8.7454089102027611E-7</c:v>
                </c:pt>
                <c:pt idx="176">
                  <c:v>6.5057156144822774E-7</c:v>
                </c:pt>
                <c:pt idx="177">
                  <c:v>4.8228891507064662E-7</c:v>
                </c:pt>
                <c:pt idx="178">
                  <c:v>3.5630074988237322E-7</c:v>
                </c:pt>
                <c:pt idx="179">
                  <c:v>2.6231519198297401E-7</c:v>
                </c:pt>
                <c:pt idx="180">
                  <c:v>1.9245420363505481E-7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17A-48A1-85DA-21B3115FEB2A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2050 , incr SD</c:v>
                </c:pt>
              </c:strCache>
            </c:strRef>
          </c:tx>
          <c:spPr>
            <a:ln w="25400">
              <a:noFill/>
              <a:prstDash val="sysDash"/>
            </a:ln>
          </c:spPr>
          <c:marker>
            <c:symbol val="none"/>
          </c:marker>
          <c:xVal>
            <c:numRef>
              <c:f>Sheet2!$A$8:$A$188</c:f>
              <c:numCache>
                <c:formatCode>0.00</c:formatCode>
                <c:ptCount val="181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  <c:pt idx="144">
                  <c:v>4.3999999999999604</c:v>
                </c:pt>
                <c:pt idx="145">
                  <c:v>4.49999999999996</c:v>
                </c:pt>
                <c:pt idx="146">
                  <c:v>4.5999999999999597</c:v>
                </c:pt>
                <c:pt idx="147">
                  <c:v>4.6999999999999602</c:v>
                </c:pt>
                <c:pt idx="148">
                  <c:v>4.7999999999999599</c:v>
                </c:pt>
                <c:pt idx="149">
                  <c:v>4.8999999999999604</c:v>
                </c:pt>
                <c:pt idx="150">
                  <c:v>4.99999999999996</c:v>
                </c:pt>
                <c:pt idx="151">
                  <c:v>5.0999999999999597</c:v>
                </c:pt>
                <c:pt idx="152">
                  <c:v>5.1999999999999602</c:v>
                </c:pt>
                <c:pt idx="153">
                  <c:v>5.2999999999999599</c:v>
                </c:pt>
                <c:pt idx="154">
                  <c:v>5.3999999999999604</c:v>
                </c:pt>
                <c:pt idx="155">
                  <c:v>5.49999999999996</c:v>
                </c:pt>
                <c:pt idx="156">
                  <c:v>5.5999999999999597</c:v>
                </c:pt>
                <c:pt idx="157">
                  <c:v>5.6999999999999602</c:v>
                </c:pt>
                <c:pt idx="158">
                  <c:v>5.7999999999999599</c:v>
                </c:pt>
                <c:pt idx="159">
                  <c:v>5.8999999999999604</c:v>
                </c:pt>
                <c:pt idx="160">
                  <c:v>5.99999999999996</c:v>
                </c:pt>
                <c:pt idx="161">
                  <c:v>6.0999999999999597</c:v>
                </c:pt>
                <c:pt idx="162">
                  <c:v>6.1999999999999602</c:v>
                </c:pt>
                <c:pt idx="163">
                  <c:v>6.2999999999999599</c:v>
                </c:pt>
                <c:pt idx="164">
                  <c:v>6.3999999999999604</c:v>
                </c:pt>
                <c:pt idx="165">
                  <c:v>6.49999999999996</c:v>
                </c:pt>
                <c:pt idx="166">
                  <c:v>6.5999999999999597</c:v>
                </c:pt>
                <c:pt idx="167">
                  <c:v>6.6999999999999602</c:v>
                </c:pt>
                <c:pt idx="168">
                  <c:v>6.7999999999999599</c:v>
                </c:pt>
                <c:pt idx="169">
                  <c:v>6.8999999999999604</c:v>
                </c:pt>
                <c:pt idx="170">
                  <c:v>6.99999999999996</c:v>
                </c:pt>
                <c:pt idx="171">
                  <c:v>7.0999999999999597</c:v>
                </c:pt>
                <c:pt idx="172">
                  <c:v>7.1999999999999602</c:v>
                </c:pt>
                <c:pt idx="173">
                  <c:v>7.2999999999999599</c:v>
                </c:pt>
                <c:pt idx="174">
                  <c:v>7.3999999999999604</c:v>
                </c:pt>
                <c:pt idx="175">
                  <c:v>7.49999999999996</c:v>
                </c:pt>
                <c:pt idx="176">
                  <c:v>7.5999999999999597</c:v>
                </c:pt>
                <c:pt idx="177">
                  <c:v>7.6999999999999602</c:v>
                </c:pt>
                <c:pt idx="178">
                  <c:v>7.7999999999999599</c:v>
                </c:pt>
                <c:pt idx="179">
                  <c:v>7.8999999999999604</c:v>
                </c:pt>
                <c:pt idx="180">
                  <c:v>7.99999999999996</c:v>
                </c:pt>
              </c:numCache>
            </c:numRef>
          </c:xVal>
          <c:yVal>
            <c:numRef>
              <c:f>Sheet2!$D$8:$D$188</c:f>
              <c:numCache>
                <c:formatCode>0.000</c:formatCode>
                <c:ptCount val="181"/>
                <c:pt idx="0">
                  <c:v>1.4772828039793357E-3</c:v>
                </c:pt>
                <c:pt idx="1">
                  <c:v>1.6317432168629776E-3</c:v>
                </c:pt>
                <c:pt idx="2">
                  <c:v>1.8003520603981236E-3</c:v>
                </c:pt>
                <c:pt idx="3">
                  <c:v>1.9841774732586178E-3</c:v>
                </c:pt>
                <c:pt idx="4">
                  <c:v>2.1843440296711739E-3</c:v>
                </c:pt>
                <c:pt idx="5">
                  <c:v>2.4020332548697408E-3</c:v>
                </c:pt>
                <c:pt idx="6">
                  <c:v>2.6384838609933188E-3</c:v>
                </c:pt>
                <c:pt idx="7">
                  <c:v>2.8949916735929648E-3</c:v>
                </c:pt>
                <c:pt idx="8">
                  <c:v>3.1729092184457322E-3</c:v>
                </c:pt>
                <c:pt idx="9">
                  <c:v>3.4736449381408681E-3</c:v>
                </c:pt>
                <c:pt idx="10">
                  <c:v>3.798662007932481E-3</c:v>
                </c:pt>
                <c:pt idx="11">
                  <c:v>4.1494767206680687E-3</c:v>
                </c:pt>
                <c:pt idx="12">
                  <c:v>4.5276564112285379E-3</c:v>
                </c:pt>
                <c:pt idx="13">
                  <c:v>4.9348168918754362E-3</c:v>
                </c:pt>
                <c:pt idx="14">
                  <c:v>5.3726193712163306E-3</c:v>
                </c:pt>
                <c:pt idx="15">
                  <c:v>5.8427668311894611E-3</c:v>
                </c:pt>
                <c:pt idx="16">
                  <c:v>6.3469998385500392E-3</c:v>
                </c:pt>
                <c:pt idx="17">
                  <c:v>6.8870917698260151E-3</c:v>
                </c:pt>
                <c:pt idx="18">
                  <c:v>7.4648434316142379E-3</c:v>
                </c:pt>
                <c:pt idx="19">
                  <c:v>8.0820770614090515E-3</c:v>
                </c:pt>
                <c:pt idx="20">
                  <c:v>8.740629697903091E-3</c:v>
                </c:pt>
                <c:pt idx="21">
                  <c:v>9.4423459138669869E-3</c:v>
                </c:pt>
                <c:pt idx="22">
                  <c:v>1.0189069909295089E-2</c:v>
                </c:pt>
                <c:pt idx="23">
                  <c:v>1.0982636967484683E-2</c:v>
                </c:pt>
                <c:pt idx="24">
                  <c:v>1.1824864282077062E-2</c:v>
                </c:pt>
                <c:pt idx="25">
                  <c:v>1.2717541168805897E-2</c:v>
                </c:pt>
                <c:pt idx="26">
                  <c:v>1.3662418681740627E-2</c:v>
                </c:pt>
                <c:pt idx="27">
                  <c:v>1.46611986601423E-2</c:v>
                </c:pt>
                <c:pt idx="28">
                  <c:v>1.5715522238623755E-2</c:v>
                </c:pt>
                <c:pt idx="29">
                  <c:v>1.6826957860075781E-2</c:v>
                </c:pt>
                <c:pt idx="30">
                  <c:v>1.7996988837729239E-2</c:v>
                </c:pt>
                <c:pt idx="31">
                  <c:v>1.9227000519710807E-2</c:v>
                </c:pt>
                <c:pt idx="32">
                  <c:v>2.0518267116448965E-2</c:v>
                </c:pt>
                <c:pt idx="33">
                  <c:v>2.1871938258225396E-2</c:v>
                </c:pt>
                <c:pt idx="34">
                  <c:v>2.3289025356971582E-2</c:v>
                </c:pt>
                <c:pt idx="35">
                  <c:v>2.4770387852997545E-2</c:v>
                </c:pt>
                <c:pt idx="36">
                  <c:v>2.6316719433631224E-2</c:v>
                </c:pt>
                <c:pt idx="37">
                  <c:v>2.7928534316654752E-2</c:v>
                </c:pt>
                <c:pt idx="38">
                  <c:v>2.9606153696863778E-2</c:v>
                </c:pt>
                <c:pt idx="39">
                  <c:v>3.1349692458962117E-2</c:v>
                </c:pt>
                <c:pt idx="40">
                  <c:v>3.3159046264249384E-2</c:v>
                </c:pt>
                <c:pt idx="41">
                  <c:v>3.5033879122083202E-2</c:v>
                </c:pt>
                <c:pt idx="42">
                  <c:v>3.6973611559818327E-2</c:v>
                </c:pt>
                <c:pt idx="43">
                  <c:v>3.8977409506766425E-2</c:v>
                </c:pt>
                <c:pt idx="44">
                  <c:v>4.1044174008616097E-2</c:v>
                </c:pt>
                <c:pt idx="45">
                  <c:v>4.3172531888630135E-2</c:v>
                </c:pt>
                <c:pt idx="46">
                  <c:v>4.5360827470758924E-2</c:v>
                </c:pt>
                <c:pt idx="47">
                  <c:v>4.760711547750298E-2</c:v>
                </c:pt>
                <c:pt idx="48">
                  <c:v>4.9909155211914497E-2</c:v>
                </c:pt>
                <c:pt idx="49">
                  <c:v>5.2264406128502389E-2</c:v>
                </c:pt>
                <c:pt idx="50">
                  <c:v>5.467002489199739E-2</c:v>
                </c:pt>
                <c:pt idx="51">
                  <c:v>5.712286401593529E-2</c:v>
                </c:pt>
                <c:pt idx="52">
                  <c:v>5.9619472164846331E-2</c:v>
                </c:pt>
                <c:pt idx="53">
                  <c:v>6.2156096194521414E-2</c:v>
                </c:pt>
                <c:pt idx="54">
                  <c:v>6.4728684994403804E-2</c:v>
                </c:pt>
                <c:pt idx="55">
                  <c:v>6.7332895184685757E-2</c:v>
                </c:pt>
                <c:pt idx="56">
                  <c:v>6.9964098708240899E-2</c:v>
                </c:pt>
                <c:pt idx="57">
                  <c:v>7.2617392344182977E-2</c:v>
                </c:pt>
                <c:pt idx="58">
                  <c:v>7.5287609155707633E-2</c:v>
                </c:pt>
                <c:pt idx="59">
                  <c:v>7.7969331870053782E-2</c:v>
                </c:pt>
                <c:pt idx="60">
                  <c:v>8.0656908173047229E-2</c:v>
                </c:pt>
                <c:pt idx="61">
                  <c:v>8.3344467884885615E-2</c:v>
                </c:pt>
                <c:pt idx="62">
                  <c:v>8.6025941967745365E-2</c:v>
                </c:pt>
                <c:pt idx="63">
                  <c:v>8.8695083299584421E-2</c:v>
                </c:pt>
                <c:pt idx="64">
                  <c:v>9.1345489132342292E-2</c:v>
                </c:pt>
                <c:pt idx="65">
                  <c:v>9.3970625136767003E-2</c:v>
                </c:pt>
                <c:pt idx="66">
                  <c:v>9.656385092049373E-2</c:v>
                </c:pt>
                <c:pt idx="67">
                  <c:v>9.9118446890933687E-2</c:v>
                </c:pt>
                <c:pt idx="68">
                  <c:v>0.10162764232017189</c:v>
                </c:pt>
                <c:pt idx="69">
                  <c:v>0.10408464445558661</c:v>
                </c:pt>
                <c:pt idx="70">
                  <c:v>0.10648266850745028</c:v>
                </c:pt>
                <c:pt idx="71">
                  <c:v>0.10881496833350797</c:v>
                </c:pt>
                <c:pt idx="72">
                  <c:v>0.11107486763059922</c:v>
                </c:pt>
                <c:pt idx="73">
                  <c:v>0.11325579143491872</c:v>
                </c:pt>
                <c:pt idx="74">
                  <c:v>0.11535129772564037</c:v>
                </c:pt>
                <c:pt idx="75">
                  <c:v>0.11735510892143257</c:v>
                </c:pt>
                <c:pt idx="76">
                  <c:v>0.1192611430559891</c:v>
                </c:pt>
                <c:pt idx="77">
                  <c:v>0.1210635444171388</c:v>
                </c:pt>
                <c:pt idx="78">
                  <c:v>0.12275671343444061</c:v>
                </c:pt>
                <c:pt idx="79">
                  <c:v>0.12433533560244239</c:v>
                </c:pt>
                <c:pt idx="80">
                  <c:v>0.1257944092309973</c:v>
                </c:pt>
                <c:pt idx="81">
                  <c:v>0.12712927182017433</c:v>
                </c:pt>
                <c:pt idx="82">
                  <c:v>0.12833562486533764</c:v>
                </c:pt>
                <c:pt idx="83">
                  <c:v>0.12940955690784864</c:v>
                </c:pt>
                <c:pt idx="84">
                  <c:v>0.13034756465848504</c:v>
                </c:pt>
                <c:pt idx="85">
                  <c:v>0.13114657203397975</c:v>
                </c:pt>
                <c:pt idx="86">
                  <c:v>0.13180394696193906</c:v>
                </c:pt>
                <c:pt idx="87">
                  <c:v>0.13231751582567047</c:v>
                </c:pt>
                <c:pt idx="88">
                  <c:v>0.13268557543798398</c:v>
                </c:pt>
                <c:pt idx="89">
                  <c:v>0.13290690245165895</c:v>
                </c:pt>
                <c:pt idx="90">
                  <c:v>0.13298076013381088</c:v>
                </c:pt>
                <c:pt idx="91">
                  <c:v>0.13290690245165906</c:v>
                </c:pt>
                <c:pt idx="92">
                  <c:v>0.13268557543798418</c:v>
                </c:pt>
                <c:pt idx="93">
                  <c:v>0.13231751582567075</c:v>
                </c:pt>
                <c:pt idx="94">
                  <c:v>0.13180394696193942</c:v>
                </c:pt>
                <c:pt idx="95">
                  <c:v>0.13114657203398017</c:v>
                </c:pt>
                <c:pt idx="96">
                  <c:v>0.13034756465848554</c:v>
                </c:pt>
                <c:pt idx="97">
                  <c:v>0.12940955690784928</c:v>
                </c:pt>
                <c:pt idx="98">
                  <c:v>0.12833562486533834</c:v>
                </c:pt>
                <c:pt idx="99">
                  <c:v>0.12712927182017508</c:v>
                </c:pt>
                <c:pt idx="100">
                  <c:v>0.12579440923099813</c:v>
                </c:pt>
                <c:pt idx="101">
                  <c:v>0.12433533560244329</c:v>
                </c:pt>
                <c:pt idx="102">
                  <c:v>0.12275671343444161</c:v>
                </c:pt>
                <c:pt idx="103">
                  <c:v>0.12106354441713985</c:v>
                </c:pt>
                <c:pt idx="104">
                  <c:v>0.11926114305599021</c:v>
                </c:pt>
                <c:pt idx="105">
                  <c:v>0.11735510892143375</c:v>
                </c:pt>
                <c:pt idx="106">
                  <c:v>0.11535129772564159</c:v>
                </c:pt>
                <c:pt idx="107">
                  <c:v>0.11325579143492001</c:v>
                </c:pt>
                <c:pt idx="108">
                  <c:v>0.11107486763060055</c:v>
                </c:pt>
                <c:pt idx="109">
                  <c:v>0.10881496833350933</c:v>
                </c:pt>
                <c:pt idx="110">
                  <c:v>0.10648266850745144</c:v>
                </c:pt>
                <c:pt idx="111">
                  <c:v>0.10408464445558782</c:v>
                </c:pt>
                <c:pt idx="112">
                  <c:v>0.10162764232017313</c:v>
                </c:pt>
                <c:pt idx="113">
                  <c:v>9.911844689093495E-2</c:v>
                </c:pt>
                <c:pt idx="114">
                  <c:v>9.656385092049502E-2</c:v>
                </c:pt>
                <c:pt idx="115">
                  <c:v>9.3970625136768321E-2</c:v>
                </c:pt>
                <c:pt idx="116">
                  <c:v>9.1345489132343624E-2</c:v>
                </c:pt>
                <c:pt idx="117">
                  <c:v>8.8695083299585739E-2</c:v>
                </c:pt>
                <c:pt idx="118">
                  <c:v>8.6025941967746697E-2</c:v>
                </c:pt>
                <c:pt idx="119">
                  <c:v>8.3344467884886961E-2</c:v>
                </c:pt>
                <c:pt idx="120">
                  <c:v>8.0656908173048866E-2</c:v>
                </c:pt>
                <c:pt idx="121">
                  <c:v>7.7969331870055406E-2</c:v>
                </c:pt>
                <c:pt idx="122">
                  <c:v>7.5287609155708951E-2</c:v>
                </c:pt>
                <c:pt idx="123">
                  <c:v>7.2617392344184586E-2</c:v>
                </c:pt>
                <c:pt idx="124">
                  <c:v>6.9964098708242467E-2</c:v>
                </c:pt>
                <c:pt idx="125">
                  <c:v>6.7332895184687339E-2</c:v>
                </c:pt>
                <c:pt idx="126">
                  <c:v>6.4728684994405344E-2</c:v>
                </c:pt>
                <c:pt idx="127">
                  <c:v>6.2156096194522933E-2</c:v>
                </c:pt>
                <c:pt idx="128">
                  <c:v>5.9619472164847857E-2</c:v>
                </c:pt>
                <c:pt idx="129">
                  <c:v>5.7122864015936768E-2</c:v>
                </c:pt>
                <c:pt idx="130">
                  <c:v>5.4670024891998847E-2</c:v>
                </c:pt>
                <c:pt idx="131">
                  <c:v>5.2264406128503797E-2</c:v>
                </c:pt>
                <c:pt idx="132">
                  <c:v>4.9909155211915877E-2</c:v>
                </c:pt>
                <c:pt idx="133">
                  <c:v>4.7607115477504347E-2</c:v>
                </c:pt>
                <c:pt idx="134">
                  <c:v>4.5360827470760257E-2</c:v>
                </c:pt>
                <c:pt idx="135">
                  <c:v>4.3172531888631439E-2</c:v>
                </c:pt>
                <c:pt idx="136">
                  <c:v>4.1044174008617346E-2</c:v>
                </c:pt>
                <c:pt idx="137">
                  <c:v>3.8977409506767653E-2</c:v>
                </c:pt>
                <c:pt idx="138">
                  <c:v>3.6973611559819319E-2</c:v>
                </c:pt>
                <c:pt idx="139">
                  <c:v>3.5033879122084166E-2</c:v>
                </c:pt>
                <c:pt idx="140">
                  <c:v>3.3159046264250293E-2</c:v>
                </c:pt>
                <c:pt idx="141">
                  <c:v>3.1349692458963026E-2</c:v>
                </c:pt>
                <c:pt idx="142">
                  <c:v>2.9606153696864632E-2</c:v>
                </c:pt>
                <c:pt idx="143">
                  <c:v>2.7928534316655571E-2</c:v>
                </c:pt>
                <c:pt idx="144">
                  <c:v>2.6316719433632015E-2</c:v>
                </c:pt>
                <c:pt idx="145">
                  <c:v>2.4770387852998305E-2</c:v>
                </c:pt>
                <c:pt idx="146">
                  <c:v>2.3289025356972314E-2</c:v>
                </c:pt>
                <c:pt idx="147">
                  <c:v>2.1871938258226083E-2</c:v>
                </c:pt>
                <c:pt idx="148">
                  <c:v>2.0518267116449621E-2</c:v>
                </c:pt>
                <c:pt idx="149">
                  <c:v>1.9227000519711435E-2</c:v>
                </c:pt>
                <c:pt idx="150">
                  <c:v>1.7996988837729832E-2</c:v>
                </c:pt>
                <c:pt idx="151">
                  <c:v>1.6826957860076357E-2</c:v>
                </c:pt>
                <c:pt idx="152">
                  <c:v>1.571552223862429E-2</c:v>
                </c:pt>
                <c:pt idx="153">
                  <c:v>1.4661198660142807E-2</c:v>
                </c:pt>
                <c:pt idx="154">
                  <c:v>1.3662418681741119E-2</c:v>
                </c:pt>
                <c:pt idx="155">
                  <c:v>1.2717541168806362E-2</c:v>
                </c:pt>
                <c:pt idx="156">
                  <c:v>1.1824864282077498E-2</c:v>
                </c:pt>
                <c:pt idx="157">
                  <c:v>1.0982636967485091E-2</c:v>
                </c:pt>
                <c:pt idx="158">
                  <c:v>1.0189069909295469E-2</c:v>
                </c:pt>
                <c:pt idx="159">
                  <c:v>9.4423459138673425E-3</c:v>
                </c:pt>
                <c:pt idx="160">
                  <c:v>8.740629697903431E-3</c:v>
                </c:pt>
                <c:pt idx="161">
                  <c:v>8.0820770614093741E-3</c:v>
                </c:pt>
                <c:pt idx="162">
                  <c:v>7.4648434316145398E-3</c:v>
                </c:pt>
                <c:pt idx="163">
                  <c:v>6.8870917698262962E-3</c:v>
                </c:pt>
                <c:pt idx="164">
                  <c:v>6.3469998385502968E-3</c:v>
                </c:pt>
                <c:pt idx="165">
                  <c:v>5.8427668311897074E-3</c:v>
                </c:pt>
                <c:pt idx="166">
                  <c:v>5.3726193712165119E-3</c:v>
                </c:pt>
                <c:pt idx="167">
                  <c:v>4.9348168918755975E-3</c:v>
                </c:pt>
                <c:pt idx="168">
                  <c:v>4.5276564112286949E-3</c:v>
                </c:pt>
                <c:pt idx="169">
                  <c:v>4.1494767206682144E-3</c:v>
                </c:pt>
                <c:pt idx="170">
                  <c:v>3.7986620079326159E-3</c:v>
                </c:pt>
                <c:pt idx="171">
                  <c:v>3.4736449381409934E-3</c:v>
                </c:pt>
                <c:pt idx="172">
                  <c:v>3.1729092184458458E-3</c:v>
                </c:pt>
                <c:pt idx="173">
                  <c:v>2.894991673593075E-3</c:v>
                </c:pt>
                <c:pt idx="174">
                  <c:v>2.6384838609934212E-3</c:v>
                </c:pt>
                <c:pt idx="175">
                  <c:v>2.4020332548698306E-3</c:v>
                </c:pt>
                <c:pt idx="176">
                  <c:v>2.1843440296712615E-3</c:v>
                </c:pt>
                <c:pt idx="177">
                  <c:v>1.9841774732586954E-3</c:v>
                </c:pt>
                <c:pt idx="178">
                  <c:v>1.8003520603981969E-3</c:v>
                </c:pt>
                <c:pt idx="179">
                  <c:v>1.631743216863044E-3</c:v>
                </c:pt>
                <c:pt idx="180">
                  <c:v>1.4772828039793938E-3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17A-48A1-85DA-21B3115FE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367360"/>
        <c:axId val="98709504"/>
      </c:scatterChart>
      <c:valAx>
        <c:axId val="98367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Oct min temp (°C)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98709504"/>
        <c:crosses val="autoZero"/>
        <c:crossBetween val="midCat"/>
      </c:valAx>
      <c:valAx>
        <c:axId val="9870950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Probability</a:t>
                </a:r>
              </a:p>
            </c:rich>
          </c:tx>
          <c:overlay val="0"/>
        </c:title>
        <c:numFmt formatCode="0.00" sourceLinked="0"/>
        <c:majorTickMark val="out"/>
        <c:minorTickMark val="none"/>
        <c:tickLblPos val="nextTo"/>
        <c:crossAx val="98367360"/>
        <c:crossesAt val="-12"/>
        <c:crossBetween val="midCat"/>
      </c:valAx>
    </c:plotArea>
    <c:legend>
      <c:legendPos val="r"/>
      <c:layout>
        <c:manualLayout>
          <c:xMode val="edge"/>
          <c:yMode val="edge"/>
          <c:x val="0.77058823529411768"/>
          <c:y val="0.12642902103300438"/>
          <c:w val="0.21723902159288913"/>
          <c:h val="0.20455784373107208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Frequency of damaging extreme events</a:t>
            </a: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0.13342872582103707"/>
          <c:y val="0.13278880298333748"/>
          <c:w val="0.84664839689156501"/>
          <c:h val="0.71478040640847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1950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Sheet2!$A$8:$A$151</c:f>
              <c:numCache>
                <c:formatCode>0.00</c:formatCode>
                <c:ptCount val="144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</c:numCache>
            </c:numRef>
          </c:xVal>
          <c:yVal>
            <c:numRef>
              <c:f>Sheet2!$B$8:$B$151</c:f>
              <c:numCache>
                <c:formatCode>0.000</c:formatCode>
                <c:ptCount val="144"/>
                <c:pt idx="0">
                  <c:v>4.8834406867314939E-5</c:v>
                </c:pt>
                <c:pt idx="1">
                  <c:v>6.2110779216633573E-5</c:v>
                </c:pt>
                <c:pt idx="2">
                  <c:v>7.8723662214638172E-5</c:v>
                </c:pt>
                <c:pt idx="3">
                  <c:v>9.9435360271237525E-5</c:v>
                </c:pt>
                <c:pt idx="4">
                  <c:v>1.2516233738056403E-4</c:v>
                </c:pt>
                <c:pt idx="5">
                  <c:v>1.5700147377129342E-4</c:v>
                </c:pt>
                <c:pt idx="6">
                  <c:v>1.9625966098227291E-4</c:v>
                </c:pt>
                <c:pt idx="7">
                  <c:v>2.4448690929773539E-4</c:v>
                </c:pt>
                <c:pt idx="8">
                  <c:v>3.0351309086131521E-4</c:v>
                </c:pt>
                <c:pt idx="9">
                  <c:v>3.7548837451877411E-4</c:v>
                </c:pt>
                <c:pt idx="10">
                  <c:v>4.6292732266322667E-4</c:v>
                </c:pt>
                <c:pt idx="11">
                  <c:v>5.6875651447211109E-4</c:v>
                </c:pt>
                <c:pt idx="12">
                  <c:v>6.963654327117976E-4</c:v>
                </c:pt>
                <c:pt idx="13">
                  <c:v>8.4966020204783291E-4</c:v>
                </c:pt>
                <c:pt idx="14">
                  <c:v>1.0331195955202664E-3</c:v>
                </c:pt>
                <c:pt idx="15">
                  <c:v>1.2518525333474161E-3</c:v>
                </c:pt>
                <c:pt idx="16">
                  <c:v>1.5116560863285171E-3</c:v>
                </c:pt>
                <c:pt idx="17">
                  <c:v>1.8190727677924853E-3</c:v>
                </c:pt>
                <c:pt idx="18">
                  <c:v>2.1814456575315537E-3</c:v>
                </c:pt>
                <c:pt idx="19">
                  <c:v>2.6069696540811324E-3</c:v>
                </c:pt>
                <c:pt idx="20">
                  <c:v>3.1047369051183742E-3</c:v>
                </c:pt>
                <c:pt idx="21">
                  <c:v>3.6847742281444695E-3</c:v>
                </c:pt>
                <c:pt idx="22">
                  <c:v>4.3580701148688119E-3</c:v>
                </c:pt>
                <c:pt idx="23">
                  <c:v>5.1365887239551399E-3</c:v>
                </c:pt>
                <c:pt idx="24">
                  <c:v>6.0332681201843994E-3</c:v>
                </c:pt>
                <c:pt idx="25">
                  <c:v>7.0619999265313857E-3</c:v>
                </c:pt>
                <c:pt idx="26">
                  <c:v>8.2375875323750063E-3</c:v>
                </c:pt>
                <c:pt idx="27">
                  <c:v>9.5756800591511124E-3</c:v>
                </c:pt>
                <c:pt idx="28">
                  <c:v>1.109267943658763E-2</c:v>
                </c:pt>
                <c:pt idx="29">
                  <c:v>1.2805618199268039E-2</c:v>
                </c:pt>
                <c:pt idx="30">
                  <c:v>1.473200598365439E-2</c:v>
                </c:pt>
                <c:pt idx="31">
                  <c:v>1.6889643196138032E-2</c:v>
                </c:pt>
                <c:pt idx="32">
                  <c:v>1.9296400936004376E-2</c:v>
                </c:pt>
                <c:pt idx="33">
                  <c:v>2.1969966992123637E-2</c:v>
                </c:pt>
                <c:pt idx="34">
                  <c:v>2.4927558582747401E-2</c:v>
                </c:pt>
                <c:pt idx="35">
                  <c:v>2.8185603462867925E-2</c:v>
                </c:pt>
                <c:pt idx="36">
                  <c:v>3.1759392066580815E-2</c:v>
                </c:pt>
                <c:pt idx="37">
                  <c:v>3.5662704460580237E-2</c:v>
                </c:pt>
                <c:pt idx="38">
                  <c:v>3.9907417031632753E-2</c:v>
                </c:pt>
                <c:pt idx="39">
                  <c:v>4.4503094982837443E-2</c:v>
                </c:pt>
                <c:pt idx="40">
                  <c:v>4.9456577833431298E-2</c:v>
                </c:pt>
                <c:pt idx="41">
                  <c:v>5.4771566164056804E-2</c:v>
                </c:pt>
                <c:pt idx="42">
                  <c:v>6.0448218780636644E-2</c:v>
                </c:pt>
                <c:pt idx="43">
                  <c:v>6.648277024126352E-2</c:v>
                </c:pt>
                <c:pt idx="44">
                  <c:v>7.2867179258550241E-2</c:v>
                </c:pt>
                <c:pt idx="45">
                  <c:v>7.9588818813955825E-2</c:v>
                </c:pt>
                <c:pt idx="46">
                  <c:v>8.6630218864533606E-2</c:v>
                </c:pt>
                <c:pt idx="47">
                  <c:v>9.3968872256398869E-2</c:v>
                </c:pt>
                <c:pt idx="48">
                  <c:v>0.10157711386142831</c:v>
                </c:pt>
                <c:pt idx="49">
                  <c:v>0.10942208201245618</c:v>
                </c:pt>
                <c:pt idx="50">
                  <c:v>0.11746577002705462</c:v>
                </c:pt>
                <c:pt idx="51">
                  <c:v>0.12566517399265684</c:v>
                </c:pt>
                <c:pt idx="52">
                  <c:v>0.13397254106100684</c:v>
                </c:pt>
                <c:pt idx="53">
                  <c:v>0.14233572030537681</c:v>
                </c:pt>
                <c:pt idx="54">
                  <c:v>0.15069861577989452</c:v>
                </c:pt>
                <c:pt idx="55">
                  <c:v>0.15900173884840124</c:v>
                </c:pt>
                <c:pt idx="56">
                  <c:v>0.16718285419212683</c:v>
                </c:pt>
                <c:pt idx="57">
                  <c:v>0.17517771124055836</c:v>
                </c:pt>
                <c:pt idx="58">
                  <c:v>0.18292085018277329</c:v>
                </c:pt>
                <c:pt idx="59">
                  <c:v>0.19034646929400956</c:v>
                </c:pt>
                <c:pt idx="60">
                  <c:v>0.19738933814011334</c:v>
                </c:pt>
                <c:pt idx="61">
                  <c:v>0.20398573938204834</c:v>
                </c:pt>
                <c:pt idx="62">
                  <c:v>0.2100744204673991</c:v>
                </c:pt>
                <c:pt idx="63">
                  <c:v>0.21559753552827088</c:v>
                </c:pt>
                <c:pt idx="64">
                  <c:v>0.2205015573538186</c:v>
                </c:pt>
                <c:pt idx="65">
                  <c:v>0.22473813940318171</c:v>
                </c:pt>
                <c:pt idx="66">
                  <c:v>0.22826490848509631</c:v>
                </c:pt>
                <c:pt idx="67">
                  <c:v>0.23104616994892638</c:v>
                </c:pt>
                <c:pt idx="68">
                  <c:v>0.23305350898373994</c:v>
                </c:pt>
                <c:pt idx="69">
                  <c:v>0.23426627386369683</c:v>
                </c:pt>
                <c:pt idx="70">
                  <c:v>0.23467192964790159</c:v>
                </c:pt>
                <c:pt idx="71">
                  <c:v>0.23426627386369728</c:v>
                </c:pt>
                <c:pt idx="72">
                  <c:v>0.23305350898374072</c:v>
                </c:pt>
                <c:pt idx="73">
                  <c:v>0.23104616994892757</c:v>
                </c:pt>
                <c:pt idx="74">
                  <c:v>0.22826490848509789</c:v>
                </c:pt>
                <c:pt idx="75">
                  <c:v>0.22473813940318366</c:v>
                </c:pt>
                <c:pt idx="76">
                  <c:v>0.2205015573538209</c:v>
                </c:pt>
                <c:pt idx="77">
                  <c:v>0.21559753552827349</c:v>
                </c:pt>
                <c:pt idx="78">
                  <c:v>0.21007442046740202</c:v>
                </c:pt>
                <c:pt idx="79">
                  <c:v>0.2039857393820515</c:v>
                </c:pt>
                <c:pt idx="80">
                  <c:v>0.19738933814011678</c:v>
                </c:pt>
                <c:pt idx="81">
                  <c:v>0.19034646929401317</c:v>
                </c:pt>
                <c:pt idx="82">
                  <c:v>0.18292085018277709</c:v>
                </c:pt>
                <c:pt idx="83">
                  <c:v>0.17517771124056231</c:v>
                </c:pt>
                <c:pt idx="84">
                  <c:v>0.16718285419213089</c:v>
                </c:pt>
                <c:pt idx="85">
                  <c:v>0.15900173884840541</c:v>
                </c:pt>
                <c:pt idx="86">
                  <c:v>0.15069861577989871</c:v>
                </c:pt>
                <c:pt idx="87">
                  <c:v>0.14233572030538097</c:v>
                </c:pt>
                <c:pt idx="88">
                  <c:v>0.13397254106101103</c:v>
                </c:pt>
                <c:pt idx="89">
                  <c:v>0.12566517399266097</c:v>
                </c:pt>
                <c:pt idx="90">
                  <c:v>0.11746577002705867</c:v>
                </c:pt>
                <c:pt idx="91">
                  <c:v>0.10942208201246023</c:v>
                </c:pt>
                <c:pt idx="92">
                  <c:v>0.10157711386143224</c:v>
                </c:pt>
                <c:pt idx="93">
                  <c:v>9.3968872256402713E-2</c:v>
                </c:pt>
                <c:pt idx="94">
                  <c:v>8.6630218864537159E-2</c:v>
                </c:pt>
                <c:pt idx="95">
                  <c:v>7.9588818813959294E-2</c:v>
                </c:pt>
                <c:pt idx="96">
                  <c:v>7.286717925855353E-2</c:v>
                </c:pt>
                <c:pt idx="97">
                  <c:v>6.6482770241266614E-2</c:v>
                </c:pt>
                <c:pt idx="98">
                  <c:v>6.0448218780638961E-2</c:v>
                </c:pt>
                <c:pt idx="99">
                  <c:v>5.4771566164059003E-2</c:v>
                </c:pt>
                <c:pt idx="100">
                  <c:v>4.9456577833433352E-2</c:v>
                </c:pt>
                <c:pt idx="101">
                  <c:v>4.4503094982839386E-2</c:v>
                </c:pt>
                <c:pt idx="102">
                  <c:v>3.9907417031634522E-2</c:v>
                </c:pt>
                <c:pt idx="103">
                  <c:v>3.5662704460581847E-2</c:v>
                </c:pt>
                <c:pt idx="104">
                  <c:v>3.1759392066582327E-2</c:v>
                </c:pt>
                <c:pt idx="105">
                  <c:v>2.8185603462869288E-2</c:v>
                </c:pt>
                <c:pt idx="106">
                  <c:v>2.4927558582748661E-2</c:v>
                </c:pt>
                <c:pt idx="107">
                  <c:v>2.1969966992124761E-2</c:v>
                </c:pt>
                <c:pt idx="108">
                  <c:v>1.9296400936005383E-2</c:v>
                </c:pt>
                <c:pt idx="109">
                  <c:v>1.6889643196138945E-2</c:v>
                </c:pt>
                <c:pt idx="110">
                  <c:v>1.4732005983655211E-2</c:v>
                </c:pt>
                <c:pt idx="111">
                  <c:v>1.2805618199268778E-2</c:v>
                </c:pt>
                <c:pt idx="112">
                  <c:v>1.1092679436588279E-2</c:v>
                </c:pt>
                <c:pt idx="113">
                  <c:v>9.5756800591516693E-3</c:v>
                </c:pt>
                <c:pt idx="114">
                  <c:v>8.2375875323755076E-3</c:v>
                </c:pt>
                <c:pt idx="115">
                  <c:v>7.0619999265318246E-3</c:v>
                </c:pt>
                <c:pt idx="116">
                  <c:v>6.0332681201847897E-3</c:v>
                </c:pt>
                <c:pt idx="117">
                  <c:v>5.1365887239554686E-3</c:v>
                </c:pt>
                <c:pt idx="118">
                  <c:v>4.3580701148690903E-3</c:v>
                </c:pt>
                <c:pt idx="119">
                  <c:v>3.684774228144718E-3</c:v>
                </c:pt>
                <c:pt idx="120">
                  <c:v>3.1047369051186444E-3</c:v>
                </c:pt>
                <c:pt idx="121">
                  <c:v>2.6069696540813618E-3</c:v>
                </c:pt>
                <c:pt idx="122">
                  <c:v>2.1814456575317107E-3</c:v>
                </c:pt>
                <c:pt idx="123">
                  <c:v>1.8190727677926516E-3</c:v>
                </c:pt>
                <c:pt idx="124">
                  <c:v>1.5116560863286568E-3</c:v>
                </c:pt>
                <c:pt idx="125">
                  <c:v>1.251852533347536E-3</c:v>
                </c:pt>
                <c:pt idx="126">
                  <c:v>1.0331195955203452E-3</c:v>
                </c:pt>
                <c:pt idx="127">
                  <c:v>8.4966020204789851E-4</c:v>
                </c:pt>
                <c:pt idx="128">
                  <c:v>6.9636543271185453E-4</c:v>
                </c:pt>
                <c:pt idx="129">
                  <c:v>5.6875651447215847E-4</c:v>
                </c:pt>
                <c:pt idx="130">
                  <c:v>4.6292732266326456E-4</c:v>
                </c:pt>
                <c:pt idx="131">
                  <c:v>3.7548837451880442E-4</c:v>
                </c:pt>
                <c:pt idx="132">
                  <c:v>3.0351309086134031E-4</c:v>
                </c:pt>
                <c:pt idx="133">
                  <c:v>2.4448690929775713E-4</c:v>
                </c:pt>
                <c:pt idx="134">
                  <c:v>1.962596609822905E-4</c:v>
                </c:pt>
                <c:pt idx="135">
                  <c:v>1.5700147377130749E-4</c:v>
                </c:pt>
                <c:pt idx="136">
                  <c:v>1.2516233738057525E-4</c:v>
                </c:pt>
                <c:pt idx="137">
                  <c:v>9.9435360271246632E-5</c:v>
                </c:pt>
                <c:pt idx="138">
                  <c:v>7.8723662214645856E-5</c:v>
                </c:pt>
                <c:pt idx="139">
                  <c:v>6.2110779216639536E-5</c:v>
                </c:pt>
                <c:pt idx="140">
                  <c:v>4.8834406867319709E-5</c:v>
                </c:pt>
                <c:pt idx="141">
                  <c:v>3.8263272230320869E-5</c:v>
                </c:pt>
                <c:pt idx="142">
                  <c:v>2.9876901065227786E-5</c:v>
                </c:pt>
                <c:pt idx="143">
                  <c:v>2.3248034487936065E-5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349-46C5-91BE-057E75A1CDB6}"/>
            </c:ext>
          </c:extLst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2050</c:v>
                </c:pt>
              </c:strCache>
            </c:strRef>
          </c:tx>
          <c:spPr>
            <a:ln w="25400"/>
          </c:spPr>
          <c:marker>
            <c:symbol val="none"/>
          </c:marker>
          <c:xVal>
            <c:numRef>
              <c:f>Sheet2!$A$8:$A$188</c:f>
              <c:numCache>
                <c:formatCode>0.00</c:formatCode>
                <c:ptCount val="181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  <c:pt idx="144">
                  <c:v>4.3999999999999604</c:v>
                </c:pt>
                <c:pt idx="145">
                  <c:v>4.49999999999996</c:v>
                </c:pt>
                <c:pt idx="146">
                  <c:v>4.5999999999999597</c:v>
                </c:pt>
                <c:pt idx="147">
                  <c:v>4.6999999999999602</c:v>
                </c:pt>
                <c:pt idx="148">
                  <c:v>4.7999999999999599</c:v>
                </c:pt>
                <c:pt idx="149">
                  <c:v>4.8999999999999604</c:v>
                </c:pt>
                <c:pt idx="150">
                  <c:v>4.99999999999996</c:v>
                </c:pt>
                <c:pt idx="151">
                  <c:v>5.0999999999999597</c:v>
                </c:pt>
                <c:pt idx="152">
                  <c:v>5.1999999999999602</c:v>
                </c:pt>
                <c:pt idx="153">
                  <c:v>5.2999999999999599</c:v>
                </c:pt>
                <c:pt idx="154">
                  <c:v>5.3999999999999604</c:v>
                </c:pt>
                <c:pt idx="155">
                  <c:v>5.49999999999996</c:v>
                </c:pt>
                <c:pt idx="156">
                  <c:v>5.5999999999999597</c:v>
                </c:pt>
                <c:pt idx="157">
                  <c:v>5.6999999999999602</c:v>
                </c:pt>
                <c:pt idx="158">
                  <c:v>5.7999999999999599</c:v>
                </c:pt>
                <c:pt idx="159">
                  <c:v>5.8999999999999604</c:v>
                </c:pt>
                <c:pt idx="160">
                  <c:v>5.99999999999996</c:v>
                </c:pt>
                <c:pt idx="161">
                  <c:v>6.0999999999999597</c:v>
                </c:pt>
                <c:pt idx="162">
                  <c:v>6.1999999999999602</c:v>
                </c:pt>
                <c:pt idx="163">
                  <c:v>6.2999999999999599</c:v>
                </c:pt>
                <c:pt idx="164">
                  <c:v>6.3999999999999604</c:v>
                </c:pt>
                <c:pt idx="165">
                  <c:v>6.49999999999996</c:v>
                </c:pt>
                <c:pt idx="166">
                  <c:v>6.5999999999999597</c:v>
                </c:pt>
                <c:pt idx="167">
                  <c:v>6.6999999999999602</c:v>
                </c:pt>
                <c:pt idx="168">
                  <c:v>6.7999999999999599</c:v>
                </c:pt>
                <c:pt idx="169">
                  <c:v>6.8999999999999604</c:v>
                </c:pt>
                <c:pt idx="170">
                  <c:v>6.99999999999996</c:v>
                </c:pt>
                <c:pt idx="171">
                  <c:v>7.0999999999999597</c:v>
                </c:pt>
                <c:pt idx="172">
                  <c:v>7.1999999999999602</c:v>
                </c:pt>
                <c:pt idx="173">
                  <c:v>7.2999999999999599</c:v>
                </c:pt>
                <c:pt idx="174">
                  <c:v>7.3999999999999604</c:v>
                </c:pt>
                <c:pt idx="175">
                  <c:v>7.49999999999996</c:v>
                </c:pt>
                <c:pt idx="176">
                  <c:v>7.5999999999999597</c:v>
                </c:pt>
                <c:pt idx="177">
                  <c:v>7.6999999999999602</c:v>
                </c:pt>
                <c:pt idx="178">
                  <c:v>7.7999999999999599</c:v>
                </c:pt>
                <c:pt idx="179">
                  <c:v>7.8999999999999604</c:v>
                </c:pt>
                <c:pt idx="180">
                  <c:v>7.99999999999996</c:v>
                </c:pt>
              </c:numCache>
            </c:numRef>
          </c:xVal>
          <c:yVal>
            <c:numRef>
              <c:f>Sheet2!$C$8:$C$188</c:f>
              <c:numCache>
                <c:formatCode>0.000</c:formatCode>
                <c:ptCount val="181"/>
                <c:pt idx="0">
                  <c:v>1.9245420363503119E-7</c:v>
                </c:pt>
                <c:pt idx="1">
                  <c:v>2.6231519198294146E-7</c:v>
                </c:pt>
                <c:pt idx="2">
                  <c:v>3.5630074988232897E-7</c:v>
                </c:pt>
                <c:pt idx="3">
                  <c:v>4.8228891507058997E-7</c:v>
                </c:pt>
                <c:pt idx="4">
                  <c:v>6.5057156144814928E-7</c:v>
                </c:pt>
                <c:pt idx="5">
                  <c:v>8.7454089102017521E-7</c:v>
                </c:pt>
                <c:pt idx="6">
                  <c:v>1.1715542862063689E-6</c:v>
                </c:pt>
                <c:pt idx="7">
                  <c:v>1.5640187844832608E-6</c:v>
                </c:pt>
                <c:pt idx="8">
                  <c:v>2.0807445379838626E-6</c:v>
                </c:pt>
                <c:pt idx="9">
                  <c:v>2.758625920958517E-6</c:v>
                </c:pt>
                <c:pt idx="10">
                  <c:v>3.6447195221194188E-6</c:v>
                </c:pt>
                <c:pt idx="11">
                  <c:v>4.7988001553252254E-6</c:v>
                </c:pt>
                <c:pt idx="12">
                  <c:v>6.2964892527666853E-6</c:v>
                </c:pt>
                <c:pt idx="13">
                  <c:v>8.233064532590806E-6</c:v>
                </c:pt>
                <c:pt idx="14">
                  <c:v>1.072807555695822E-5</c:v>
                </c:pt>
                <c:pt idx="15">
                  <c:v>1.3930906536380729E-5</c:v>
                </c:pt>
                <c:pt idx="16">
                  <c:v>1.8027445214187215E-5</c:v>
                </c:pt>
                <c:pt idx="17">
                  <c:v>2.3248034487933171E-5</c:v>
                </c:pt>
                <c:pt idx="18">
                  <c:v>2.9876901065224069E-5</c:v>
                </c:pt>
                <c:pt idx="19">
                  <c:v>3.8263272230316044E-5</c:v>
                </c:pt>
                <c:pt idx="20">
                  <c:v>4.8834406867313631E-5</c:v>
                </c:pt>
                <c:pt idx="21">
                  <c:v>6.2110779216632245E-5</c:v>
                </c:pt>
                <c:pt idx="22">
                  <c:v>7.8723662214636776E-5</c:v>
                </c:pt>
                <c:pt idx="23">
                  <c:v>9.9435360271235139E-5</c:v>
                </c:pt>
                <c:pt idx="24">
                  <c:v>1.2516233738056089E-4</c:v>
                </c:pt>
                <c:pt idx="25">
                  <c:v>1.5700147377128995E-4</c:v>
                </c:pt>
                <c:pt idx="26">
                  <c:v>1.9625966098226854E-4</c:v>
                </c:pt>
                <c:pt idx="27">
                  <c:v>2.4448690929773062E-4</c:v>
                </c:pt>
                <c:pt idx="28">
                  <c:v>3.0351309086130794E-4</c:v>
                </c:pt>
                <c:pt idx="29">
                  <c:v>3.7548837451876506E-4</c:v>
                </c:pt>
                <c:pt idx="30">
                  <c:v>4.6292732266321729E-4</c:v>
                </c:pt>
                <c:pt idx="31">
                  <c:v>5.6875651447209948E-4</c:v>
                </c:pt>
                <c:pt idx="32">
                  <c:v>6.9636543271178449E-4</c:v>
                </c:pt>
                <c:pt idx="33">
                  <c:v>8.4966020204781481E-4</c:v>
                </c:pt>
                <c:pt idx="34">
                  <c:v>1.0331195955202452E-3</c:v>
                </c:pt>
                <c:pt idx="35">
                  <c:v>1.2518525333474169E-3</c:v>
                </c:pt>
                <c:pt idx="36">
                  <c:v>1.5116560863285145E-3</c:v>
                </c:pt>
                <c:pt idx="37">
                  <c:v>1.8190727677924853E-3</c:v>
                </c:pt>
                <c:pt idx="38">
                  <c:v>2.1814456575315537E-3</c:v>
                </c:pt>
                <c:pt idx="39">
                  <c:v>2.6069696540811324E-3</c:v>
                </c:pt>
                <c:pt idx="40">
                  <c:v>3.1047369051183768E-3</c:v>
                </c:pt>
                <c:pt idx="41">
                  <c:v>3.6847742281444695E-3</c:v>
                </c:pt>
                <c:pt idx="42">
                  <c:v>4.3580701148688119E-3</c:v>
                </c:pt>
                <c:pt idx="43">
                  <c:v>5.1365887239550583E-3</c:v>
                </c:pt>
                <c:pt idx="44">
                  <c:v>6.0332681201843048E-3</c:v>
                </c:pt>
                <c:pt idx="45">
                  <c:v>7.0619999265312695E-3</c:v>
                </c:pt>
                <c:pt idx="46">
                  <c:v>8.2375875323748848E-3</c:v>
                </c:pt>
                <c:pt idx="47">
                  <c:v>9.5756800591509598E-3</c:v>
                </c:pt>
                <c:pt idx="48">
                  <c:v>1.109267943658747E-2</c:v>
                </c:pt>
                <c:pt idx="49">
                  <c:v>1.2805618199267862E-2</c:v>
                </c:pt>
                <c:pt idx="50">
                  <c:v>1.473200598365418E-2</c:v>
                </c:pt>
                <c:pt idx="51">
                  <c:v>1.6889643196137807E-2</c:v>
                </c:pt>
                <c:pt idx="52">
                  <c:v>1.9296400936004106E-2</c:v>
                </c:pt>
                <c:pt idx="53">
                  <c:v>2.1969966992123367E-2</c:v>
                </c:pt>
                <c:pt idx="54">
                  <c:v>2.4927558582747089E-2</c:v>
                </c:pt>
                <c:pt idx="55">
                  <c:v>2.818560346286756E-2</c:v>
                </c:pt>
                <c:pt idx="56">
                  <c:v>3.1759392066580475E-2</c:v>
                </c:pt>
                <c:pt idx="57">
                  <c:v>3.5662704460579814E-2</c:v>
                </c:pt>
                <c:pt idx="58">
                  <c:v>3.9907417031632322E-2</c:v>
                </c:pt>
                <c:pt idx="59">
                  <c:v>4.4503094982836978E-2</c:v>
                </c:pt>
                <c:pt idx="60">
                  <c:v>4.9456577833430736E-2</c:v>
                </c:pt>
                <c:pt idx="61">
                  <c:v>5.4771566164056269E-2</c:v>
                </c:pt>
                <c:pt idx="62">
                  <c:v>6.0448218780636047E-2</c:v>
                </c:pt>
                <c:pt idx="63">
                  <c:v>6.6482770241263492E-2</c:v>
                </c:pt>
                <c:pt idx="64">
                  <c:v>7.2867179258550241E-2</c:v>
                </c:pt>
                <c:pt idx="65">
                  <c:v>7.9588818813955839E-2</c:v>
                </c:pt>
                <c:pt idx="66">
                  <c:v>8.6630218864533606E-2</c:v>
                </c:pt>
                <c:pt idx="67">
                  <c:v>9.3968872256398897E-2</c:v>
                </c:pt>
                <c:pt idx="68">
                  <c:v>0.10157711386142831</c:v>
                </c:pt>
                <c:pt idx="69">
                  <c:v>0.10942208201245618</c:v>
                </c:pt>
                <c:pt idx="70">
                  <c:v>0.11746577002705465</c:v>
                </c:pt>
                <c:pt idx="71">
                  <c:v>0.12566517399265598</c:v>
                </c:pt>
                <c:pt idx="72">
                  <c:v>0.13397254106100603</c:v>
                </c:pt>
                <c:pt idx="73">
                  <c:v>0.14233572030537597</c:v>
                </c:pt>
                <c:pt idx="74">
                  <c:v>0.15069861577989374</c:v>
                </c:pt>
                <c:pt idx="75">
                  <c:v>0.15900173884840046</c:v>
                </c:pt>
                <c:pt idx="76">
                  <c:v>0.16718285419212603</c:v>
                </c:pt>
                <c:pt idx="77">
                  <c:v>0.17517771124055759</c:v>
                </c:pt>
                <c:pt idx="78">
                  <c:v>0.18292085018277252</c:v>
                </c:pt>
                <c:pt idx="79">
                  <c:v>0.19034646929400881</c:v>
                </c:pt>
                <c:pt idx="80">
                  <c:v>0.19738933814011264</c:v>
                </c:pt>
                <c:pt idx="81">
                  <c:v>0.20398573938204767</c:v>
                </c:pt>
                <c:pt idx="82">
                  <c:v>0.21007442046739852</c:v>
                </c:pt>
                <c:pt idx="83">
                  <c:v>0.21559753552827035</c:v>
                </c:pt>
                <c:pt idx="84">
                  <c:v>0.22050155735381816</c:v>
                </c:pt>
                <c:pt idx="85">
                  <c:v>0.22473813940318135</c:v>
                </c:pt>
                <c:pt idx="86">
                  <c:v>0.22826490848509601</c:v>
                </c:pt>
                <c:pt idx="87">
                  <c:v>0.23104616994892613</c:v>
                </c:pt>
                <c:pt idx="88">
                  <c:v>0.23305350898373975</c:v>
                </c:pt>
                <c:pt idx="89">
                  <c:v>0.23426627386369678</c:v>
                </c:pt>
                <c:pt idx="90">
                  <c:v>0.23467192964790159</c:v>
                </c:pt>
                <c:pt idx="91">
                  <c:v>0.23426627386369728</c:v>
                </c:pt>
                <c:pt idx="92">
                  <c:v>0.23305350898374072</c:v>
                </c:pt>
                <c:pt idx="93">
                  <c:v>0.23104616994892757</c:v>
                </c:pt>
                <c:pt idx="94">
                  <c:v>0.22826490848509789</c:v>
                </c:pt>
                <c:pt idx="95">
                  <c:v>0.22473813940318366</c:v>
                </c:pt>
                <c:pt idx="96">
                  <c:v>0.2205015573538209</c:v>
                </c:pt>
                <c:pt idx="97">
                  <c:v>0.21559753552827349</c:v>
                </c:pt>
                <c:pt idx="98">
                  <c:v>0.21007442046740202</c:v>
                </c:pt>
                <c:pt idx="99">
                  <c:v>0.2039857393820515</c:v>
                </c:pt>
                <c:pt idx="100">
                  <c:v>0.19738933814011678</c:v>
                </c:pt>
                <c:pt idx="101">
                  <c:v>0.19034646929401314</c:v>
                </c:pt>
                <c:pt idx="102">
                  <c:v>0.18292085018277709</c:v>
                </c:pt>
                <c:pt idx="103">
                  <c:v>0.17517771124056231</c:v>
                </c:pt>
                <c:pt idx="104">
                  <c:v>0.16718285419213089</c:v>
                </c:pt>
                <c:pt idx="105">
                  <c:v>0.15900173884840541</c:v>
                </c:pt>
                <c:pt idx="106">
                  <c:v>0.15069861577989871</c:v>
                </c:pt>
                <c:pt idx="107">
                  <c:v>0.14233572030538097</c:v>
                </c:pt>
                <c:pt idx="108">
                  <c:v>0.13397254106101103</c:v>
                </c:pt>
                <c:pt idx="109">
                  <c:v>0.12566517399266094</c:v>
                </c:pt>
                <c:pt idx="110">
                  <c:v>0.11746577002705867</c:v>
                </c:pt>
                <c:pt idx="111">
                  <c:v>0.10942208201246016</c:v>
                </c:pt>
                <c:pt idx="112">
                  <c:v>0.1015771138614322</c:v>
                </c:pt>
                <c:pt idx="113">
                  <c:v>9.3968872256402589E-2</c:v>
                </c:pt>
                <c:pt idx="114">
                  <c:v>8.6630218864537159E-2</c:v>
                </c:pt>
                <c:pt idx="115">
                  <c:v>7.9588818813959294E-2</c:v>
                </c:pt>
                <c:pt idx="116">
                  <c:v>7.286717925855353E-2</c:v>
                </c:pt>
                <c:pt idx="117">
                  <c:v>6.6482770241266614E-2</c:v>
                </c:pt>
                <c:pt idx="118">
                  <c:v>6.0448218780638961E-2</c:v>
                </c:pt>
                <c:pt idx="119">
                  <c:v>5.4771566164059003E-2</c:v>
                </c:pt>
                <c:pt idx="120">
                  <c:v>4.9456577833433837E-2</c:v>
                </c:pt>
                <c:pt idx="121">
                  <c:v>4.4503094982839844E-2</c:v>
                </c:pt>
                <c:pt idx="122">
                  <c:v>3.9907417031634522E-2</c:v>
                </c:pt>
                <c:pt idx="123">
                  <c:v>3.5662704460582256E-2</c:v>
                </c:pt>
                <c:pt idx="124">
                  <c:v>3.1759392066582702E-2</c:v>
                </c:pt>
                <c:pt idx="125">
                  <c:v>2.8185603462869625E-2</c:v>
                </c:pt>
                <c:pt idx="126">
                  <c:v>2.4927558582748963E-2</c:v>
                </c:pt>
                <c:pt idx="127">
                  <c:v>2.1969966992125046E-2</c:v>
                </c:pt>
                <c:pt idx="128">
                  <c:v>1.9296400936005632E-2</c:v>
                </c:pt>
                <c:pt idx="129">
                  <c:v>1.6889643196139188E-2</c:v>
                </c:pt>
                <c:pt idx="130">
                  <c:v>1.4732005983655412E-2</c:v>
                </c:pt>
                <c:pt idx="131">
                  <c:v>1.2805618199268945E-2</c:v>
                </c:pt>
                <c:pt idx="132">
                  <c:v>1.1092679436588435E-2</c:v>
                </c:pt>
                <c:pt idx="133">
                  <c:v>9.5756800591518237E-3</c:v>
                </c:pt>
                <c:pt idx="134">
                  <c:v>8.2375875323756429E-3</c:v>
                </c:pt>
                <c:pt idx="135">
                  <c:v>7.0619999265319313E-3</c:v>
                </c:pt>
                <c:pt idx="136">
                  <c:v>6.0332681201848704E-3</c:v>
                </c:pt>
                <c:pt idx="137">
                  <c:v>5.136588723955551E-3</c:v>
                </c:pt>
                <c:pt idx="138">
                  <c:v>4.3580701148691683E-3</c:v>
                </c:pt>
                <c:pt idx="139">
                  <c:v>3.6847742281447835E-3</c:v>
                </c:pt>
                <c:pt idx="140">
                  <c:v>3.1047369051186444E-3</c:v>
                </c:pt>
                <c:pt idx="141">
                  <c:v>2.6069696540813661E-3</c:v>
                </c:pt>
                <c:pt idx="142">
                  <c:v>2.1814456575317493E-3</c:v>
                </c:pt>
                <c:pt idx="143">
                  <c:v>1.8190727677926516E-3</c:v>
                </c:pt>
                <c:pt idx="144">
                  <c:v>1.5116560863286555E-3</c:v>
                </c:pt>
                <c:pt idx="145">
                  <c:v>1.251852533347536E-3</c:v>
                </c:pt>
                <c:pt idx="146">
                  <c:v>1.0331195955203462E-3</c:v>
                </c:pt>
                <c:pt idx="147">
                  <c:v>8.4966020204789851E-4</c:v>
                </c:pt>
                <c:pt idx="148">
                  <c:v>6.9636543271185453E-4</c:v>
                </c:pt>
                <c:pt idx="149">
                  <c:v>5.6875651447215749E-4</c:v>
                </c:pt>
                <c:pt idx="150">
                  <c:v>4.6292732266326456E-4</c:v>
                </c:pt>
                <c:pt idx="151">
                  <c:v>3.7548837451880507E-4</c:v>
                </c:pt>
                <c:pt idx="152">
                  <c:v>3.0351309086134031E-4</c:v>
                </c:pt>
                <c:pt idx="153">
                  <c:v>2.4448690929775713E-4</c:v>
                </c:pt>
                <c:pt idx="154">
                  <c:v>1.9625966098229017E-4</c:v>
                </c:pt>
                <c:pt idx="155">
                  <c:v>1.5700147377130749E-4</c:v>
                </c:pt>
                <c:pt idx="156">
                  <c:v>1.2516233738057536E-4</c:v>
                </c:pt>
                <c:pt idx="157">
                  <c:v>9.9435360271246632E-5</c:v>
                </c:pt>
                <c:pt idx="158">
                  <c:v>7.8723662214645856E-5</c:v>
                </c:pt>
                <c:pt idx="159">
                  <c:v>6.2110779216639536E-5</c:v>
                </c:pt>
                <c:pt idx="160">
                  <c:v>4.8834406867319709E-5</c:v>
                </c:pt>
                <c:pt idx="161">
                  <c:v>3.8263272230320869E-5</c:v>
                </c:pt>
                <c:pt idx="162">
                  <c:v>2.9876901065227786E-5</c:v>
                </c:pt>
                <c:pt idx="163">
                  <c:v>2.3248034487936065E-5</c:v>
                </c:pt>
                <c:pt idx="164">
                  <c:v>1.8027445214189522E-5</c:v>
                </c:pt>
                <c:pt idx="165">
                  <c:v>1.3930906536382588E-5</c:v>
                </c:pt>
                <c:pt idx="166">
                  <c:v>1.0728075556959364E-5</c:v>
                </c:pt>
                <c:pt idx="167">
                  <c:v>8.23306453259167E-6</c:v>
                </c:pt>
                <c:pt idx="168">
                  <c:v>6.2964892527673781E-6</c:v>
                </c:pt>
                <c:pt idx="169">
                  <c:v>4.7988001553257625E-6</c:v>
                </c:pt>
                <c:pt idx="170">
                  <c:v>3.644719522119833E-6</c:v>
                </c:pt>
                <c:pt idx="171">
                  <c:v>2.7586259209588304E-6</c:v>
                </c:pt>
                <c:pt idx="172">
                  <c:v>2.0807445379840955E-6</c:v>
                </c:pt>
                <c:pt idx="173">
                  <c:v>1.5640187844834444E-6</c:v>
                </c:pt>
                <c:pt idx="174">
                  <c:v>1.1715542862065063E-6</c:v>
                </c:pt>
                <c:pt idx="175">
                  <c:v>8.7454089102027611E-7</c:v>
                </c:pt>
                <c:pt idx="176">
                  <c:v>6.5057156144822774E-7</c:v>
                </c:pt>
                <c:pt idx="177">
                  <c:v>4.8228891507064662E-7</c:v>
                </c:pt>
                <c:pt idx="178">
                  <c:v>3.5630074988237322E-7</c:v>
                </c:pt>
                <c:pt idx="179">
                  <c:v>2.6231519198297401E-7</c:v>
                </c:pt>
                <c:pt idx="180">
                  <c:v>1.9245420363505481E-7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349-46C5-91BE-057E75A1CDB6}"/>
            </c:ext>
          </c:extLst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2050 , incr SD</c:v>
                </c:pt>
              </c:strCache>
            </c:strRef>
          </c:tx>
          <c:spPr>
            <a:ln w="25400">
              <a:solidFill>
                <a:srgbClr val="F79646">
                  <a:lumMod val="60000"/>
                  <a:lumOff val="40000"/>
                </a:srgbClr>
              </a:solidFill>
              <a:prstDash val="solid"/>
            </a:ln>
          </c:spPr>
          <c:marker>
            <c:symbol val="none"/>
          </c:marker>
          <c:xVal>
            <c:numRef>
              <c:f>Sheet2!$A$8:$A$188</c:f>
              <c:numCache>
                <c:formatCode>0.00</c:formatCode>
                <c:ptCount val="181"/>
                <c:pt idx="0">
                  <c:v>-10</c:v>
                </c:pt>
                <c:pt idx="1">
                  <c:v>-9.9</c:v>
                </c:pt>
                <c:pt idx="2">
                  <c:v>-9.8000000000000007</c:v>
                </c:pt>
                <c:pt idx="3">
                  <c:v>-9.6999999999999993</c:v>
                </c:pt>
                <c:pt idx="4">
                  <c:v>-9.6</c:v>
                </c:pt>
                <c:pt idx="5">
                  <c:v>-9.5</c:v>
                </c:pt>
                <c:pt idx="6">
                  <c:v>-9.4</c:v>
                </c:pt>
                <c:pt idx="7">
                  <c:v>-9.3000000000000007</c:v>
                </c:pt>
                <c:pt idx="8">
                  <c:v>-9.1999999999999993</c:v>
                </c:pt>
                <c:pt idx="9">
                  <c:v>-9.1</c:v>
                </c:pt>
                <c:pt idx="10">
                  <c:v>-9</c:v>
                </c:pt>
                <c:pt idx="11">
                  <c:v>-8.9</c:v>
                </c:pt>
                <c:pt idx="12">
                  <c:v>-8.8000000000000007</c:v>
                </c:pt>
                <c:pt idx="13">
                  <c:v>-8.6999999999999993</c:v>
                </c:pt>
                <c:pt idx="14">
                  <c:v>-8.6</c:v>
                </c:pt>
                <c:pt idx="15">
                  <c:v>-8.5000000000000107</c:v>
                </c:pt>
                <c:pt idx="16">
                  <c:v>-8.4000000000000092</c:v>
                </c:pt>
                <c:pt idx="17">
                  <c:v>-8.3000000000000096</c:v>
                </c:pt>
                <c:pt idx="18">
                  <c:v>-8.2000000000000099</c:v>
                </c:pt>
                <c:pt idx="19">
                  <c:v>-8.1000000000000103</c:v>
                </c:pt>
                <c:pt idx="20">
                  <c:v>-8.0000000000000107</c:v>
                </c:pt>
                <c:pt idx="21">
                  <c:v>-7.9000000000000101</c:v>
                </c:pt>
                <c:pt idx="22">
                  <c:v>-7.8000000000000096</c:v>
                </c:pt>
                <c:pt idx="23">
                  <c:v>-7.7000000000000099</c:v>
                </c:pt>
                <c:pt idx="24">
                  <c:v>-7.6000000000000103</c:v>
                </c:pt>
                <c:pt idx="25">
                  <c:v>-7.5000000000000098</c:v>
                </c:pt>
                <c:pt idx="26">
                  <c:v>-7.4000000000000101</c:v>
                </c:pt>
                <c:pt idx="27">
                  <c:v>-7.3000000000000096</c:v>
                </c:pt>
                <c:pt idx="28">
                  <c:v>-7.2000000000000099</c:v>
                </c:pt>
                <c:pt idx="29">
                  <c:v>-7.1000000000000103</c:v>
                </c:pt>
                <c:pt idx="30">
                  <c:v>-7.0000000000000098</c:v>
                </c:pt>
                <c:pt idx="31">
                  <c:v>-6.9000000000000101</c:v>
                </c:pt>
                <c:pt idx="32">
                  <c:v>-6.8000000000000096</c:v>
                </c:pt>
                <c:pt idx="33">
                  <c:v>-6.7000000000000099</c:v>
                </c:pt>
                <c:pt idx="34">
                  <c:v>-6.6000000000000103</c:v>
                </c:pt>
                <c:pt idx="35">
                  <c:v>-6.5000000000000098</c:v>
                </c:pt>
                <c:pt idx="36">
                  <c:v>-6.4000000000000101</c:v>
                </c:pt>
                <c:pt idx="37">
                  <c:v>-6.3000000000000096</c:v>
                </c:pt>
                <c:pt idx="38">
                  <c:v>-6.2000000000000099</c:v>
                </c:pt>
                <c:pt idx="39">
                  <c:v>-6.1000000000000103</c:v>
                </c:pt>
                <c:pt idx="40">
                  <c:v>-6.0000000000000098</c:v>
                </c:pt>
                <c:pt idx="41">
                  <c:v>-5.9000000000000101</c:v>
                </c:pt>
                <c:pt idx="42">
                  <c:v>-5.8000000000000096</c:v>
                </c:pt>
                <c:pt idx="43">
                  <c:v>-5.7000000000000197</c:v>
                </c:pt>
                <c:pt idx="44">
                  <c:v>-5.6000000000000201</c:v>
                </c:pt>
                <c:pt idx="45">
                  <c:v>-5.5000000000000204</c:v>
                </c:pt>
                <c:pt idx="46">
                  <c:v>-5.4000000000000199</c:v>
                </c:pt>
                <c:pt idx="47">
                  <c:v>-5.3000000000000203</c:v>
                </c:pt>
                <c:pt idx="48">
                  <c:v>-5.2000000000000197</c:v>
                </c:pt>
                <c:pt idx="49">
                  <c:v>-5.1000000000000201</c:v>
                </c:pt>
                <c:pt idx="50">
                  <c:v>-5.0000000000000204</c:v>
                </c:pt>
                <c:pt idx="51">
                  <c:v>-4.9000000000000199</c:v>
                </c:pt>
                <c:pt idx="52">
                  <c:v>-4.8000000000000203</c:v>
                </c:pt>
                <c:pt idx="53">
                  <c:v>-4.7000000000000197</c:v>
                </c:pt>
                <c:pt idx="54">
                  <c:v>-4.6000000000000201</c:v>
                </c:pt>
                <c:pt idx="55">
                  <c:v>-4.5000000000000204</c:v>
                </c:pt>
                <c:pt idx="56">
                  <c:v>-4.4000000000000199</c:v>
                </c:pt>
                <c:pt idx="57">
                  <c:v>-4.3000000000000203</c:v>
                </c:pt>
                <c:pt idx="58">
                  <c:v>-4.2000000000000197</c:v>
                </c:pt>
                <c:pt idx="59">
                  <c:v>-4.1000000000000201</c:v>
                </c:pt>
                <c:pt idx="60">
                  <c:v>-4.0000000000000204</c:v>
                </c:pt>
                <c:pt idx="61">
                  <c:v>-3.9000000000000199</c:v>
                </c:pt>
                <c:pt idx="62">
                  <c:v>-3.8000000000000198</c:v>
                </c:pt>
                <c:pt idx="63">
                  <c:v>-3.7000000000000202</c:v>
                </c:pt>
                <c:pt idx="64">
                  <c:v>-3.6000000000000201</c:v>
                </c:pt>
                <c:pt idx="65">
                  <c:v>-3.50000000000002</c:v>
                </c:pt>
                <c:pt idx="66">
                  <c:v>-3.4000000000000199</c:v>
                </c:pt>
                <c:pt idx="67">
                  <c:v>-3.3000000000000198</c:v>
                </c:pt>
                <c:pt idx="68">
                  <c:v>-3.2000000000000202</c:v>
                </c:pt>
                <c:pt idx="69">
                  <c:v>-3.1000000000000201</c:v>
                </c:pt>
                <c:pt idx="70">
                  <c:v>-3.00000000000002</c:v>
                </c:pt>
                <c:pt idx="71">
                  <c:v>-2.9000000000000301</c:v>
                </c:pt>
                <c:pt idx="72">
                  <c:v>-2.80000000000003</c:v>
                </c:pt>
                <c:pt idx="73">
                  <c:v>-2.7000000000000299</c:v>
                </c:pt>
                <c:pt idx="74">
                  <c:v>-2.6000000000000298</c:v>
                </c:pt>
                <c:pt idx="75">
                  <c:v>-2.5000000000000302</c:v>
                </c:pt>
                <c:pt idx="76">
                  <c:v>-2.4000000000000301</c:v>
                </c:pt>
                <c:pt idx="77">
                  <c:v>-2.30000000000003</c:v>
                </c:pt>
                <c:pt idx="78">
                  <c:v>-2.2000000000000299</c:v>
                </c:pt>
                <c:pt idx="79">
                  <c:v>-2.1000000000000298</c:v>
                </c:pt>
                <c:pt idx="80">
                  <c:v>-2.0000000000000302</c:v>
                </c:pt>
                <c:pt idx="81">
                  <c:v>-1.9000000000000301</c:v>
                </c:pt>
                <c:pt idx="82">
                  <c:v>-1.80000000000003</c:v>
                </c:pt>
                <c:pt idx="83">
                  <c:v>-1.7000000000000299</c:v>
                </c:pt>
                <c:pt idx="84">
                  <c:v>-1.6000000000000301</c:v>
                </c:pt>
                <c:pt idx="85">
                  <c:v>-1.50000000000003</c:v>
                </c:pt>
                <c:pt idx="86">
                  <c:v>-1.4000000000000301</c:v>
                </c:pt>
                <c:pt idx="87">
                  <c:v>-1.30000000000003</c:v>
                </c:pt>
                <c:pt idx="88">
                  <c:v>-1.2000000000000299</c:v>
                </c:pt>
                <c:pt idx="89">
                  <c:v>-1.1000000000000301</c:v>
                </c:pt>
                <c:pt idx="90">
                  <c:v>-1.00000000000003</c:v>
                </c:pt>
                <c:pt idx="91">
                  <c:v>-0.900000000000031</c:v>
                </c:pt>
                <c:pt idx="92">
                  <c:v>-0.80000000000003102</c:v>
                </c:pt>
                <c:pt idx="93">
                  <c:v>-0.70000000000003104</c:v>
                </c:pt>
                <c:pt idx="94">
                  <c:v>-0.60000000000002995</c:v>
                </c:pt>
                <c:pt idx="95">
                  <c:v>-0.50000000000002998</c:v>
                </c:pt>
                <c:pt idx="96">
                  <c:v>-0.40000000000003</c:v>
                </c:pt>
                <c:pt idx="97">
                  <c:v>-0.30000000000003002</c:v>
                </c:pt>
                <c:pt idx="98">
                  <c:v>-0.20000000000002999</c:v>
                </c:pt>
                <c:pt idx="99">
                  <c:v>-0.10000000000003</c:v>
                </c:pt>
                <c:pt idx="100">
                  <c:v>-2.9976021664879201E-14</c:v>
                </c:pt>
                <c:pt idx="101">
                  <c:v>9.9999999999970099E-2</c:v>
                </c:pt>
                <c:pt idx="102">
                  <c:v>0.19999999999997001</c:v>
                </c:pt>
                <c:pt idx="103">
                  <c:v>0.29999999999997001</c:v>
                </c:pt>
                <c:pt idx="104">
                  <c:v>0.39999999999996999</c:v>
                </c:pt>
                <c:pt idx="105">
                  <c:v>0.49999999999997002</c:v>
                </c:pt>
                <c:pt idx="106">
                  <c:v>0.59999999999997</c:v>
                </c:pt>
                <c:pt idx="107">
                  <c:v>0.69999999999996998</c:v>
                </c:pt>
                <c:pt idx="108">
                  <c:v>0.79999999999996996</c:v>
                </c:pt>
                <c:pt idx="109">
                  <c:v>0.89999999999997005</c:v>
                </c:pt>
                <c:pt idx="110">
                  <c:v>0.99999999999997002</c:v>
                </c:pt>
                <c:pt idx="111">
                  <c:v>1.0999999999999699</c:v>
                </c:pt>
                <c:pt idx="112">
                  <c:v>1.19999999999997</c:v>
                </c:pt>
                <c:pt idx="113">
                  <c:v>1.2999999999999701</c:v>
                </c:pt>
                <c:pt idx="114">
                  <c:v>1.3999999999999699</c:v>
                </c:pt>
                <c:pt idx="115">
                  <c:v>1.49999999999997</c:v>
                </c:pt>
                <c:pt idx="116">
                  <c:v>1.5999999999999699</c:v>
                </c:pt>
                <c:pt idx="117">
                  <c:v>1.69999999999997</c:v>
                </c:pt>
                <c:pt idx="118">
                  <c:v>1.7999999999999701</c:v>
                </c:pt>
                <c:pt idx="119">
                  <c:v>1.8999999999999699</c:v>
                </c:pt>
                <c:pt idx="120">
                  <c:v>1.99999999999996</c:v>
                </c:pt>
                <c:pt idx="121">
                  <c:v>2.0999999999999601</c:v>
                </c:pt>
                <c:pt idx="122">
                  <c:v>2.19999999999997</c:v>
                </c:pt>
                <c:pt idx="123">
                  <c:v>2.2999999999999599</c:v>
                </c:pt>
                <c:pt idx="124">
                  <c:v>2.3999999999999599</c:v>
                </c:pt>
                <c:pt idx="125">
                  <c:v>2.49999999999996</c:v>
                </c:pt>
                <c:pt idx="126">
                  <c:v>2.5999999999999601</c:v>
                </c:pt>
                <c:pt idx="127">
                  <c:v>2.6999999999999602</c:v>
                </c:pt>
                <c:pt idx="128">
                  <c:v>2.7999999999999599</c:v>
                </c:pt>
                <c:pt idx="129">
                  <c:v>2.8999999999999599</c:v>
                </c:pt>
                <c:pt idx="130">
                  <c:v>2.99999999999996</c:v>
                </c:pt>
                <c:pt idx="131">
                  <c:v>3.0999999999999601</c:v>
                </c:pt>
                <c:pt idx="132">
                  <c:v>3.1999999999999602</c:v>
                </c:pt>
                <c:pt idx="133">
                  <c:v>3.2999999999999599</c:v>
                </c:pt>
                <c:pt idx="134">
                  <c:v>3.3999999999999599</c:v>
                </c:pt>
                <c:pt idx="135">
                  <c:v>3.49999999999996</c:v>
                </c:pt>
                <c:pt idx="136">
                  <c:v>3.5999999999999601</c:v>
                </c:pt>
                <c:pt idx="137">
                  <c:v>3.6999999999999602</c:v>
                </c:pt>
                <c:pt idx="138">
                  <c:v>3.7999999999999599</c:v>
                </c:pt>
                <c:pt idx="139">
                  <c:v>3.8999999999999599</c:v>
                </c:pt>
                <c:pt idx="140">
                  <c:v>3.99999999999996</c:v>
                </c:pt>
                <c:pt idx="141">
                  <c:v>4.0999999999999597</c:v>
                </c:pt>
                <c:pt idx="142">
                  <c:v>4.1999999999999602</c:v>
                </c:pt>
                <c:pt idx="143">
                  <c:v>4.2999999999999599</c:v>
                </c:pt>
                <c:pt idx="144">
                  <c:v>4.3999999999999604</c:v>
                </c:pt>
                <c:pt idx="145">
                  <c:v>4.49999999999996</c:v>
                </c:pt>
                <c:pt idx="146">
                  <c:v>4.5999999999999597</c:v>
                </c:pt>
                <c:pt idx="147">
                  <c:v>4.6999999999999602</c:v>
                </c:pt>
                <c:pt idx="148">
                  <c:v>4.7999999999999599</c:v>
                </c:pt>
                <c:pt idx="149">
                  <c:v>4.8999999999999604</c:v>
                </c:pt>
                <c:pt idx="150">
                  <c:v>4.99999999999996</c:v>
                </c:pt>
                <c:pt idx="151">
                  <c:v>5.0999999999999597</c:v>
                </c:pt>
                <c:pt idx="152">
                  <c:v>5.1999999999999602</c:v>
                </c:pt>
                <c:pt idx="153">
                  <c:v>5.2999999999999599</c:v>
                </c:pt>
                <c:pt idx="154">
                  <c:v>5.3999999999999604</c:v>
                </c:pt>
                <c:pt idx="155">
                  <c:v>5.49999999999996</c:v>
                </c:pt>
                <c:pt idx="156">
                  <c:v>5.5999999999999597</c:v>
                </c:pt>
                <c:pt idx="157">
                  <c:v>5.6999999999999602</c:v>
                </c:pt>
                <c:pt idx="158">
                  <c:v>5.7999999999999599</c:v>
                </c:pt>
                <c:pt idx="159">
                  <c:v>5.8999999999999604</c:v>
                </c:pt>
                <c:pt idx="160">
                  <c:v>5.99999999999996</c:v>
                </c:pt>
                <c:pt idx="161">
                  <c:v>6.0999999999999597</c:v>
                </c:pt>
                <c:pt idx="162">
                  <c:v>6.1999999999999602</c:v>
                </c:pt>
                <c:pt idx="163">
                  <c:v>6.2999999999999599</c:v>
                </c:pt>
                <c:pt idx="164">
                  <c:v>6.3999999999999604</c:v>
                </c:pt>
                <c:pt idx="165">
                  <c:v>6.49999999999996</c:v>
                </c:pt>
                <c:pt idx="166">
                  <c:v>6.5999999999999597</c:v>
                </c:pt>
                <c:pt idx="167">
                  <c:v>6.6999999999999602</c:v>
                </c:pt>
                <c:pt idx="168">
                  <c:v>6.7999999999999599</c:v>
                </c:pt>
                <c:pt idx="169">
                  <c:v>6.8999999999999604</c:v>
                </c:pt>
                <c:pt idx="170">
                  <c:v>6.99999999999996</c:v>
                </c:pt>
                <c:pt idx="171">
                  <c:v>7.0999999999999597</c:v>
                </c:pt>
                <c:pt idx="172">
                  <c:v>7.1999999999999602</c:v>
                </c:pt>
                <c:pt idx="173">
                  <c:v>7.2999999999999599</c:v>
                </c:pt>
                <c:pt idx="174">
                  <c:v>7.3999999999999604</c:v>
                </c:pt>
                <c:pt idx="175">
                  <c:v>7.49999999999996</c:v>
                </c:pt>
                <c:pt idx="176">
                  <c:v>7.5999999999999597</c:v>
                </c:pt>
                <c:pt idx="177">
                  <c:v>7.6999999999999602</c:v>
                </c:pt>
                <c:pt idx="178">
                  <c:v>7.7999999999999599</c:v>
                </c:pt>
                <c:pt idx="179">
                  <c:v>7.8999999999999604</c:v>
                </c:pt>
                <c:pt idx="180">
                  <c:v>7.99999999999996</c:v>
                </c:pt>
              </c:numCache>
            </c:numRef>
          </c:xVal>
          <c:yVal>
            <c:numRef>
              <c:f>Sheet2!$D$8:$D$188</c:f>
              <c:numCache>
                <c:formatCode>0.000</c:formatCode>
                <c:ptCount val="181"/>
                <c:pt idx="0">
                  <c:v>1.4772828039793357E-3</c:v>
                </c:pt>
                <c:pt idx="1">
                  <c:v>1.6317432168629776E-3</c:v>
                </c:pt>
                <c:pt idx="2">
                  <c:v>1.8003520603981236E-3</c:v>
                </c:pt>
                <c:pt idx="3">
                  <c:v>1.9841774732586178E-3</c:v>
                </c:pt>
                <c:pt idx="4">
                  <c:v>2.1843440296711739E-3</c:v>
                </c:pt>
                <c:pt idx="5">
                  <c:v>2.4020332548697408E-3</c:v>
                </c:pt>
                <c:pt idx="6">
                  <c:v>2.6384838609933188E-3</c:v>
                </c:pt>
                <c:pt idx="7">
                  <c:v>2.8949916735929648E-3</c:v>
                </c:pt>
                <c:pt idx="8">
                  <c:v>3.1729092184457322E-3</c:v>
                </c:pt>
                <c:pt idx="9">
                  <c:v>3.4736449381408681E-3</c:v>
                </c:pt>
                <c:pt idx="10">
                  <c:v>3.798662007932481E-3</c:v>
                </c:pt>
                <c:pt idx="11">
                  <c:v>4.1494767206680687E-3</c:v>
                </c:pt>
                <c:pt idx="12">
                  <c:v>4.5276564112285379E-3</c:v>
                </c:pt>
                <c:pt idx="13">
                  <c:v>4.9348168918754362E-3</c:v>
                </c:pt>
                <c:pt idx="14">
                  <c:v>5.3726193712163306E-3</c:v>
                </c:pt>
                <c:pt idx="15">
                  <c:v>5.8427668311894611E-3</c:v>
                </c:pt>
                <c:pt idx="16">
                  <c:v>6.3469998385500392E-3</c:v>
                </c:pt>
                <c:pt idx="17">
                  <c:v>6.8870917698260151E-3</c:v>
                </c:pt>
                <c:pt idx="18">
                  <c:v>7.4648434316142379E-3</c:v>
                </c:pt>
                <c:pt idx="19">
                  <c:v>8.0820770614090515E-3</c:v>
                </c:pt>
                <c:pt idx="20">
                  <c:v>8.740629697903091E-3</c:v>
                </c:pt>
                <c:pt idx="21">
                  <c:v>9.4423459138669869E-3</c:v>
                </c:pt>
                <c:pt idx="22">
                  <c:v>1.0189069909295089E-2</c:v>
                </c:pt>
                <c:pt idx="23">
                  <c:v>1.0982636967484683E-2</c:v>
                </c:pt>
                <c:pt idx="24">
                  <c:v>1.1824864282077062E-2</c:v>
                </c:pt>
                <c:pt idx="25">
                  <c:v>1.2717541168805897E-2</c:v>
                </c:pt>
                <c:pt idx="26">
                  <c:v>1.3662418681740627E-2</c:v>
                </c:pt>
                <c:pt idx="27">
                  <c:v>1.46611986601423E-2</c:v>
                </c:pt>
                <c:pt idx="28">
                  <c:v>1.5715522238623755E-2</c:v>
                </c:pt>
                <c:pt idx="29">
                  <c:v>1.6826957860075781E-2</c:v>
                </c:pt>
                <c:pt idx="30">
                  <c:v>1.7996988837729239E-2</c:v>
                </c:pt>
                <c:pt idx="31">
                  <c:v>1.9227000519710807E-2</c:v>
                </c:pt>
                <c:pt idx="32">
                  <c:v>2.0518267116448965E-2</c:v>
                </c:pt>
                <c:pt idx="33">
                  <c:v>2.1871938258225396E-2</c:v>
                </c:pt>
                <c:pt idx="34">
                  <c:v>2.3289025356971582E-2</c:v>
                </c:pt>
                <c:pt idx="35">
                  <c:v>2.4770387852997545E-2</c:v>
                </c:pt>
                <c:pt idx="36">
                  <c:v>2.6316719433631224E-2</c:v>
                </c:pt>
                <c:pt idx="37">
                  <c:v>2.7928534316654752E-2</c:v>
                </c:pt>
                <c:pt idx="38">
                  <c:v>2.9606153696863778E-2</c:v>
                </c:pt>
                <c:pt idx="39">
                  <c:v>3.1349692458962117E-2</c:v>
                </c:pt>
                <c:pt idx="40">
                  <c:v>3.3159046264249384E-2</c:v>
                </c:pt>
                <c:pt idx="41">
                  <c:v>3.5033879122083202E-2</c:v>
                </c:pt>
                <c:pt idx="42">
                  <c:v>3.6973611559818327E-2</c:v>
                </c:pt>
                <c:pt idx="43">
                  <c:v>3.8977409506766425E-2</c:v>
                </c:pt>
                <c:pt idx="44">
                  <c:v>4.1044174008616097E-2</c:v>
                </c:pt>
                <c:pt idx="45">
                  <c:v>4.3172531888630135E-2</c:v>
                </c:pt>
                <c:pt idx="46">
                  <c:v>4.5360827470758924E-2</c:v>
                </c:pt>
                <c:pt idx="47">
                  <c:v>4.760711547750298E-2</c:v>
                </c:pt>
                <c:pt idx="48">
                  <c:v>4.9909155211914497E-2</c:v>
                </c:pt>
                <c:pt idx="49">
                  <c:v>5.2264406128502389E-2</c:v>
                </c:pt>
                <c:pt idx="50">
                  <c:v>5.467002489199739E-2</c:v>
                </c:pt>
                <c:pt idx="51">
                  <c:v>5.712286401593529E-2</c:v>
                </c:pt>
                <c:pt idx="52">
                  <c:v>5.9619472164846331E-2</c:v>
                </c:pt>
                <c:pt idx="53">
                  <c:v>6.2156096194521414E-2</c:v>
                </c:pt>
                <c:pt idx="54">
                  <c:v>6.4728684994403804E-2</c:v>
                </c:pt>
                <c:pt idx="55">
                  <c:v>6.7332895184685757E-2</c:v>
                </c:pt>
                <c:pt idx="56">
                  <c:v>6.9964098708240899E-2</c:v>
                </c:pt>
                <c:pt idx="57">
                  <c:v>7.2617392344182977E-2</c:v>
                </c:pt>
                <c:pt idx="58">
                  <c:v>7.5287609155707633E-2</c:v>
                </c:pt>
                <c:pt idx="59">
                  <c:v>7.7969331870053782E-2</c:v>
                </c:pt>
                <c:pt idx="60">
                  <c:v>8.0656908173047229E-2</c:v>
                </c:pt>
                <c:pt idx="61">
                  <c:v>8.3344467884885615E-2</c:v>
                </c:pt>
                <c:pt idx="62">
                  <c:v>8.6025941967745365E-2</c:v>
                </c:pt>
                <c:pt idx="63">
                  <c:v>8.8695083299584421E-2</c:v>
                </c:pt>
                <c:pt idx="64">
                  <c:v>9.1345489132342292E-2</c:v>
                </c:pt>
                <c:pt idx="65">
                  <c:v>9.3970625136767003E-2</c:v>
                </c:pt>
                <c:pt idx="66">
                  <c:v>9.656385092049373E-2</c:v>
                </c:pt>
                <c:pt idx="67">
                  <c:v>9.9118446890933687E-2</c:v>
                </c:pt>
                <c:pt idx="68">
                  <c:v>0.10162764232017189</c:v>
                </c:pt>
                <c:pt idx="69">
                  <c:v>0.10408464445558661</c:v>
                </c:pt>
                <c:pt idx="70">
                  <c:v>0.10648266850745028</c:v>
                </c:pt>
                <c:pt idx="71">
                  <c:v>0.10881496833350797</c:v>
                </c:pt>
                <c:pt idx="72">
                  <c:v>0.11107486763059922</c:v>
                </c:pt>
                <c:pt idx="73">
                  <c:v>0.11325579143491872</c:v>
                </c:pt>
                <c:pt idx="74">
                  <c:v>0.11535129772564037</c:v>
                </c:pt>
                <c:pt idx="75">
                  <c:v>0.11735510892143257</c:v>
                </c:pt>
                <c:pt idx="76">
                  <c:v>0.1192611430559891</c:v>
                </c:pt>
                <c:pt idx="77">
                  <c:v>0.1210635444171388</c:v>
                </c:pt>
                <c:pt idx="78">
                  <c:v>0.12275671343444061</c:v>
                </c:pt>
                <c:pt idx="79">
                  <c:v>0.12433533560244239</c:v>
                </c:pt>
                <c:pt idx="80">
                  <c:v>0.1257944092309973</c:v>
                </c:pt>
                <c:pt idx="81">
                  <c:v>0.12712927182017433</c:v>
                </c:pt>
                <c:pt idx="82">
                  <c:v>0.12833562486533764</c:v>
                </c:pt>
                <c:pt idx="83">
                  <c:v>0.12940955690784864</c:v>
                </c:pt>
                <c:pt idx="84">
                  <c:v>0.13034756465848504</c:v>
                </c:pt>
                <c:pt idx="85">
                  <c:v>0.13114657203397975</c:v>
                </c:pt>
                <c:pt idx="86">
                  <c:v>0.13180394696193906</c:v>
                </c:pt>
                <c:pt idx="87">
                  <c:v>0.13231751582567047</c:v>
                </c:pt>
                <c:pt idx="88">
                  <c:v>0.13268557543798398</c:v>
                </c:pt>
                <c:pt idx="89">
                  <c:v>0.13290690245165895</c:v>
                </c:pt>
                <c:pt idx="90">
                  <c:v>0.13298076013381088</c:v>
                </c:pt>
                <c:pt idx="91">
                  <c:v>0.13290690245165906</c:v>
                </c:pt>
                <c:pt idx="92">
                  <c:v>0.13268557543798418</c:v>
                </c:pt>
                <c:pt idx="93">
                  <c:v>0.13231751582567075</c:v>
                </c:pt>
                <c:pt idx="94">
                  <c:v>0.13180394696193942</c:v>
                </c:pt>
                <c:pt idx="95">
                  <c:v>0.13114657203398017</c:v>
                </c:pt>
                <c:pt idx="96">
                  <c:v>0.13034756465848554</c:v>
                </c:pt>
                <c:pt idx="97">
                  <c:v>0.12940955690784928</c:v>
                </c:pt>
                <c:pt idx="98">
                  <c:v>0.12833562486533834</c:v>
                </c:pt>
                <c:pt idx="99">
                  <c:v>0.12712927182017508</c:v>
                </c:pt>
                <c:pt idx="100">
                  <c:v>0.12579440923099813</c:v>
                </c:pt>
                <c:pt idx="101">
                  <c:v>0.12433533560244329</c:v>
                </c:pt>
                <c:pt idx="102">
                  <c:v>0.12275671343444161</c:v>
                </c:pt>
                <c:pt idx="103">
                  <c:v>0.12106354441713985</c:v>
                </c:pt>
                <c:pt idx="104">
                  <c:v>0.11926114305599021</c:v>
                </c:pt>
                <c:pt idx="105">
                  <c:v>0.11735510892143375</c:v>
                </c:pt>
                <c:pt idx="106">
                  <c:v>0.11535129772564159</c:v>
                </c:pt>
                <c:pt idx="107">
                  <c:v>0.11325579143492001</c:v>
                </c:pt>
                <c:pt idx="108">
                  <c:v>0.11107486763060055</c:v>
                </c:pt>
                <c:pt idx="109">
                  <c:v>0.10881496833350933</c:v>
                </c:pt>
                <c:pt idx="110">
                  <c:v>0.10648266850745144</c:v>
                </c:pt>
                <c:pt idx="111">
                  <c:v>0.10408464445558782</c:v>
                </c:pt>
                <c:pt idx="112">
                  <c:v>0.10162764232017313</c:v>
                </c:pt>
                <c:pt idx="113">
                  <c:v>9.911844689093495E-2</c:v>
                </c:pt>
                <c:pt idx="114">
                  <c:v>9.656385092049502E-2</c:v>
                </c:pt>
                <c:pt idx="115">
                  <c:v>9.3970625136768321E-2</c:v>
                </c:pt>
                <c:pt idx="116">
                  <c:v>9.1345489132343624E-2</c:v>
                </c:pt>
                <c:pt idx="117">
                  <c:v>8.8695083299585739E-2</c:v>
                </c:pt>
                <c:pt idx="118">
                  <c:v>8.6025941967746697E-2</c:v>
                </c:pt>
                <c:pt idx="119">
                  <c:v>8.3344467884886961E-2</c:v>
                </c:pt>
                <c:pt idx="120">
                  <c:v>8.0656908173048866E-2</c:v>
                </c:pt>
                <c:pt idx="121">
                  <c:v>7.7969331870055406E-2</c:v>
                </c:pt>
                <c:pt idx="122">
                  <c:v>7.5287609155708951E-2</c:v>
                </c:pt>
                <c:pt idx="123">
                  <c:v>7.2617392344184586E-2</c:v>
                </c:pt>
                <c:pt idx="124">
                  <c:v>6.9964098708242467E-2</c:v>
                </c:pt>
                <c:pt idx="125">
                  <c:v>6.7332895184687339E-2</c:v>
                </c:pt>
                <c:pt idx="126">
                  <c:v>6.4728684994405344E-2</c:v>
                </c:pt>
                <c:pt idx="127">
                  <c:v>6.2156096194522933E-2</c:v>
                </c:pt>
                <c:pt idx="128">
                  <c:v>5.9619472164847857E-2</c:v>
                </c:pt>
                <c:pt idx="129">
                  <c:v>5.7122864015936768E-2</c:v>
                </c:pt>
                <c:pt idx="130">
                  <c:v>5.4670024891998847E-2</c:v>
                </c:pt>
                <c:pt idx="131">
                  <c:v>5.2264406128503797E-2</c:v>
                </c:pt>
                <c:pt idx="132">
                  <c:v>4.9909155211915877E-2</c:v>
                </c:pt>
                <c:pt idx="133">
                  <c:v>4.7607115477504347E-2</c:v>
                </c:pt>
                <c:pt idx="134">
                  <c:v>4.5360827470760257E-2</c:v>
                </c:pt>
                <c:pt idx="135">
                  <c:v>4.3172531888631439E-2</c:v>
                </c:pt>
                <c:pt idx="136">
                  <c:v>4.1044174008617346E-2</c:v>
                </c:pt>
                <c:pt idx="137">
                  <c:v>3.8977409506767653E-2</c:v>
                </c:pt>
                <c:pt idx="138">
                  <c:v>3.6973611559819319E-2</c:v>
                </c:pt>
                <c:pt idx="139">
                  <c:v>3.5033879122084166E-2</c:v>
                </c:pt>
                <c:pt idx="140">
                  <c:v>3.3159046264250293E-2</c:v>
                </c:pt>
                <c:pt idx="141">
                  <c:v>3.1349692458963026E-2</c:v>
                </c:pt>
                <c:pt idx="142">
                  <c:v>2.9606153696864632E-2</c:v>
                </c:pt>
                <c:pt idx="143">
                  <c:v>2.7928534316655571E-2</c:v>
                </c:pt>
                <c:pt idx="144">
                  <c:v>2.6316719433632015E-2</c:v>
                </c:pt>
                <c:pt idx="145">
                  <c:v>2.4770387852998305E-2</c:v>
                </c:pt>
                <c:pt idx="146">
                  <c:v>2.3289025356972314E-2</c:v>
                </c:pt>
                <c:pt idx="147">
                  <c:v>2.1871938258226083E-2</c:v>
                </c:pt>
                <c:pt idx="148">
                  <c:v>2.0518267116449621E-2</c:v>
                </c:pt>
                <c:pt idx="149">
                  <c:v>1.9227000519711435E-2</c:v>
                </c:pt>
                <c:pt idx="150">
                  <c:v>1.7996988837729832E-2</c:v>
                </c:pt>
                <c:pt idx="151">
                  <c:v>1.6826957860076357E-2</c:v>
                </c:pt>
                <c:pt idx="152">
                  <c:v>1.571552223862429E-2</c:v>
                </c:pt>
                <c:pt idx="153">
                  <c:v>1.4661198660142807E-2</c:v>
                </c:pt>
                <c:pt idx="154">
                  <c:v>1.3662418681741119E-2</c:v>
                </c:pt>
                <c:pt idx="155">
                  <c:v>1.2717541168806362E-2</c:v>
                </c:pt>
                <c:pt idx="156">
                  <c:v>1.1824864282077498E-2</c:v>
                </c:pt>
                <c:pt idx="157">
                  <c:v>1.0982636967485091E-2</c:v>
                </c:pt>
                <c:pt idx="158">
                  <c:v>1.0189069909295469E-2</c:v>
                </c:pt>
                <c:pt idx="159">
                  <c:v>9.4423459138673425E-3</c:v>
                </c:pt>
                <c:pt idx="160">
                  <c:v>8.740629697903431E-3</c:v>
                </c:pt>
                <c:pt idx="161">
                  <c:v>8.0820770614093741E-3</c:v>
                </c:pt>
                <c:pt idx="162">
                  <c:v>7.4648434316145398E-3</c:v>
                </c:pt>
                <c:pt idx="163">
                  <c:v>6.8870917698262962E-3</c:v>
                </c:pt>
                <c:pt idx="164">
                  <c:v>6.3469998385502968E-3</c:v>
                </c:pt>
                <c:pt idx="165">
                  <c:v>5.8427668311897074E-3</c:v>
                </c:pt>
                <c:pt idx="166">
                  <c:v>5.3726193712165119E-3</c:v>
                </c:pt>
                <c:pt idx="167">
                  <c:v>4.9348168918755975E-3</c:v>
                </c:pt>
                <c:pt idx="168">
                  <c:v>4.5276564112286949E-3</c:v>
                </c:pt>
                <c:pt idx="169">
                  <c:v>4.1494767206682144E-3</c:v>
                </c:pt>
                <c:pt idx="170">
                  <c:v>3.7986620079326159E-3</c:v>
                </c:pt>
                <c:pt idx="171">
                  <c:v>3.4736449381409934E-3</c:v>
                </c:pt>
                <c:pt idx="172">
                  <c:v>3.1729092184458458E-3</c:v>
                </c:pt>
                <c:pt idx="173">
                  <c:v>2.894991673593075E-3</c:v>
                </c:pt>
                <c:pt idx="174">
                  <c:v>2.6384838609934212E-3</c:v>
                </c:pt>
                <c:pt idx="175">
                  <c:v>2.4020332548698306E-3</c:v>
                </c:pt>
                <c:pt idx="176">
                  <c:v>2.1843440296712615E-3</c:v>
                </c:pt>
                <c:pt idx="177">
                  <c:v>1.9841774732586954E-3</c:v>
                </c:pt>
                <c:pt idx="178">
                  <c:v>1.8003520603981969E-3</c:v>
                </c:pt>
                <c:pt idx="179">
                  <c:v>1.631743216863044E-3</c:v>
                </c:pt>
                <c:pt idx="180">
                  <c:v>1.4772828039793938E-3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2349-46C5-91BE-057E75A1C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798208"/>
        <c:axId val="98808576"/>
      </c:scatterChart>
      <c:valAx>
        <c:axId val="987982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Oct min temp (°C)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crossAx val="98808576"/>
        <c:crosses val="autoZero"/>
        <c:crossBetween val="midCat"/>
      </c:valAx>
      <c:valAx>
        <c:axId val="988085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Probability</a:t>
                </a:r>
              </a:p>
            </c:rich>
          </c:tx>
          <c:overlay val="0"/>
        </c:title>
        <c:numFmt formatCode="0.00" sourceLinked="0"/>
        <c:majorTickMark val="out"/>
        <c:minorTickMark val="none"/>
        <c:tickLblPos val="nextTo"/>
        <c:crossAx val="98798208"/>
        <c:crossesAt val="-12"/>
        <c:crossBetween val="midCat"/>
      </c:valAx>
    </c:plotArea>
    <c:legend>
      <c:legendPos val="r"/>
      <c:layout>
        <c:manualLayout>
          <c:xMode val="edge"/>
          <c:yMode val="edge"/>
          <c:x val="0.77058823529411768"/>
          <c:y val="0.12642902103300438"/>
          <c:w val="0.21723902159288913"/>
          <c:h val="0.20455784373107208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0.83333</cdr:x>
      <cdr:y>0.20362</cdr:y>
    </cdr:from>
    <cdr:to>
      <cdr:x>0.98039</cdr:x>
      <cdr:y>0.32805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4533882" y="685801"/>
          <a:ext cx="800106" cy="41908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0.33707</cdr:x>
      <cdr:y>0.25038</cdr:y>
    </cdr:from>
    <cdr:to>
      <cdr:x>0.38498</cdr:x>
      <cdr:y>0.8454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0F5B7F71-9229-415E-B5A6-B93542CB3E37}"/>
            </a:ext>
          </a:extLst>
        </cdr:cNvPr>
        <cdr:cNvGrpSpPr/>
      </cdr:nvGrpSpPr>
      <cdr:grpSpPr>
        <a:xfrm xmlns:a="http://schemas.openxmlformats.org/drawingml/2006/main">
          <a:off x="1833890" y="843290"/>
          <a:ext cx="260663" cy="2004051"/>
          <a:chOff x="0" y="0"/>
          <a:chExt cx="260697" cy="2004060"/>
        </a:xfrm>
      </cdr:grpSpPr>
      <cdr:cxnSp macro="">
        <cdr:nvCxnSpPr>
          <cdr:cNvPr id="3" name="Straight Connector 2">
            <a:extLst xmlns:a="http://schemas.openxmlformats.org/drawingml/2006/main">
              <a:ext uri="{FF2B5EF4-FFF2-40B4-BE49-F238E27FC236}">
                <a16:creationId xmlns:a16="http://schemas.microsoft.com/office/drawing/2014/main" id="{BE91675B-6E60-4C0E-9F9B-5DC7BE3C8ADE}"/>
              </a:ext>
            </a:extLst>
          </cdr:cNvPr>
          <cdr:cNvCxnSpPr/>
        </cdr:nvCxnSpPr>
        <cdr:spPr>
          <a:xfrm xmlns:a="http://schemas.openxmlformats.org/drawingml/2006/main" flipV="1">
            <a:off x="246553" y="0"/>
            <a:ext cx="0" cy="2004060"/>
          </a:xfrm>
          <a:prstGeom xmlns:a="http://schemas.openxmlformats.org/drawingml/2006/main" prst="line">
            <a:avLst/>
          </a:prstGeom>
          <a:ln xmlns:a="http://schemas.openxmlformats.org/drawingml/2006/main" w="22225">
            <a:solidFill>
              <a:schemeClr val="tx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sp macro="" textlink="">
        <cdr:nvSpPr>
          <cdr:cNvPr id="4" name="TextBox 7"/>
          <cdr:cNvSpPr txBox="1"/>
        </cdr:nvSpPr>
        <cdr:spPr>
          <a:xfrm xmlns:a="http://schemas.openxmlformats.org/drawingml/2006/main" rot="16200000">
            <a:off x="-339435" y="514695"/>
            <a:ext cx="939568" cy="260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lIns="9144" rIns="9144" rtlCol="0" anchor="ctr" anchorCtr="0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CA" sz="1200" b="1"/>
              <a:t>Frost damage</a:t>
            </a:r>
          </a:p>
        </cdr:txBody>
      </cdr:sp>
    </cdr:grpSp>
  </cdr:relSizeAnchor>
  <cdr:relSizeAnchor xmlns:cdr="http://schemas.openxmlformats.org/drawingml/2006/chartDrawing">
    <cdr:from>
      <cdr:x>0.83333</cdr:x>
      <cdr:y>0.20362</cdr:y>
    </cdr:from>
    <cdr:to>
      <cdr:x>0.98039</cdr:x>
      <cdr:y>0.32805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4533882" y="685801"/>
          <a:ext cx="800106" cy="41908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0.33707</cdr:x>
      <cdr:y>0.25038</cdr:y>
    </cdr:from>
    <cdr:to>
      <cdr:x>0.38498</cdr:x>
      <cdr:y>0.8454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0BCE5480-9EF3-470A-92D9-3A4FB0501304}"/>
            </a:ext>
          </a:extLst>
        </cdr:cNvPr>
        <cdr:cNvGrpSpPr/>
      </cdr:nvGrpSpPr>
      <cdr:grpSpPr>
        <a:xfrm xmlns:a="http://schemas.openxmlformats.org/drawingml/2006/main">
          <a:off x="1833890" y="843290"/>
          <a:ext cx="260663" cy="2004051"/>
          <a:chOff x="0" y="0"/>
          <a:chExt cx="260697" cy="2004060"/>
        </a:xfrm>
      </cdr:grpSpPr>
      <cdr:cxnSp macro="">
        <cdr:nvCxnSpPr>
          <cdr:cNvPr id="3" name="Straight Connector 2">
            <a:extLst xmlns:a="http://schemas.openxmlformats.org/drawingml/2006/main">
              <a:ext uri="{FF2B5EF4-FFF2-40B4-BE49-F238E27FC236}">
                <a16:creationId xmlns:a16="http://schemas.microsoft.com/office/drawing/2014/main" id="{E9900084-20E8-4304-BDC2-DAA99FF49A85}"/>
              </a:ext>
            </a:extLst>
          </cdr:cNvPr>
          <cdr:cNvCxnSpPr/>
        </cdr:nvCxnSpPr>
        <cdr:spPr>
          <a:xfrm xmlns:a="http://schemas.openxmlformats.org/drawingml/2006/main" flipV="1">
            <a:off x="246553" y="0"/>
            <a:ext cx="0" cy="2004060"/>
          </a:xfrm>
          <a:prstGeom xmlns:a="http://schemas.openxmlformats.org/drawingml/2006/main" prst="line">
            <a:avLst/>
          </a:prstGeom>
          <a:ln xmlns:a="http://schemas.openxmlformats.org/drawingml/2006/main" w="22225">
            <a:solidFill>
              <a:schemeClr val="tx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sp macro="" textlink="">
        <cdr:nvSpPr>
          <cdr:cNvPr id="4" name="TextBox 7"/>
          <cdr:cNvSpPr txBox="1"/>
        </cdr:nvSpPr>
        <cdr:spPr>
          <a:xfrm xmlns:a="http://schemas.openxmlformats.org/drawingml/2006/main" rot="16200000">
            <a:off x="-339435" y="514695"/>
            <a:ext cx="939568" cy="260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lIns="9144" rIns="9144" rtlCol="0" anchor="ctr" anchorCtr="0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CA" sz="1200" b="1"/>
              <a:t>Frost damage</a:t>
            </a:r>
          </a:p>
        </cdr:txBody>
      </cdr:sp>
    </cdr:grpSp>
  </cdr:relSizeAnchor>
  <cdr:relSizeAnchor xmlns:cdr="http://schemas.openxmlformats.org/drawingml/2006/chartDrawing">
    <cdr:from>
      <cdr:x>0.83333</cdr:x>
      <cdr:y>0.26018</cdr:y>
    </cdr:from>
    <cdr:to>
      <cdr:x>0.98039</cdr:x>
      <cdr:y>0.32805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4533900" y="876300"/>
          <a:ext cx="800100" cy="2286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0.33707</cdr:x>
      <cdr:y>0.25038</cdr:y>
    </cdr:from>
    <cdr:to>
      <cdr:x>0.38498</cdr:x>
      <cdr:y>0.8454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0D41D882-52DF-46F3-81EB-47A548C280DA}"/>
            </a:ext>
          </a:extLst>
        </cdr:cNvPr>
        <cdr:cNvGrpSpPr/>
      </cdr:nvGrpSpPr>
      <cdr:grpSpPr>
        <a:xfrm xmlns:a="http://schemas.openxmlformats.org/drawingml/2006/main">
          <a:off x="1833890" y="843290"/>
          <a:ext cx="260663" cy="2004051"/>
          <a:chOff x="0" y="0"/>
          <a:chExt cx="260697" cy="2004060"/>
        </a:xfrm>
      </cdr:grpSpPr>
      <cdr:cxnSp macro="">
        <cdr:nvCxnSpPr>
          <cdr:cNvPr id="3" name="Straight Connector 2">
            <a:extLst xmlns:a="http://schemas.openxmlformats.org/drawingml/2006/main">
              <a:ext uri="{FF2B5EF4-FFF2-40B4-BE49-F238E27FC236}">
                <a16:creationId xmlns:a16="http://schemas.microsoft.com/office/drawing/2014/main" id="{2C8C049B-AA2D-4EC5-8F26-52C2ED15DFE1}"/>
              </a:ext>
            </a:extLst>
          </cdr:cNvPr>
          <cdr:cNvCxnSpPr/>
        </cdr:nvCxnSpPr>
        <cdr:spPr>
          <a:xfrm xmlns:a="http://schemas.openxmlformats.org/drawingml/2006/main" flipV="1">
            <a:off x="246553" y="0"/>
            <a:ext cx="0" cy="2004060"/>
          </a:xfrm>
          <a:prstGeom xmlns:a="http://schemas.openxmlformats.org/drawingml/2006/main" prst="line">
            <a:avLst/>
          </a:prstGeom>
          <a:ln xmlns:a="http://schemas.openxmlformats.org/drawingml/2006/main" w="22225">
            <a:solidFill>
              <a:schemeClr val="tx1"/>
            </a:solidFill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</cdr:cxnSp>
      <cdr:sp macro="" textlink="">
        <cdr:nvSpPr>
          <cdr:cNvPr id="4" name="TextBox 7"/>
          <cdr:cNvSpPr txBox="1"/>
        </cdr:nvSpPr>
        <cdr:spPr>
          <a:xfrm xmlns:a="http://schemas.openxmlformats.org/drawingml/2006/main" rot="16200000">
            <a:off x="-339435" y="514695"/>
            <a:ext cx="939568" cy="260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mpd="sng">
            <a:noFill/>
          </a:ln>
        </cdr:spPr>
        <cdr:style>
          <a:lnRef xmlns:a="http://schemas.openxmlformats.org/drawingml/2006/main" idx="0">
            <a:scrgbClr r="0" g="0" b="0"/>
          </a:lnRef>
          <a:fillRef xmlns:a="http://schemas.openxmlformats.org/drawingml/2006/main" idx="0">
            <a:scrgbClr r="0" g="0" b="0"/>
          </a:fillRef>
          <a:effectRef xmlns:a="http://schemas.openxmlformats.org/drawingml/2006/main" idx="0">
            <a:scrgbClr r="0" g="0" b="0"/>
          </a:effectRef>
          <a:fontRef xmlns:a="http://schemas.openxmlformats.org/drawingml/2006/main" idx="minor">
            <a:schemeClr val="dk1"/>
          </a:fontRef>
        </cdr:style>
        <cdr:txBody>
          <a:bodyPr xmlns:a="http://schemas.openxmlformats.org/drawingml/2006/main" wrap="square" lIns="9144" rIns="9144" rtlCol="0" anchor="ctr" anchorCtr="0"/>
          <a:lstStyle xmlns:a="http://schemas.openxmlformats.org/drawingml/2006/main"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CA" sz="1200" b="1"/>
              <a:t>Frost damage</a:t>
            </a:r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436" y="0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/>
          <a:lstStyle>
            <a:lvl1pPr algn="r">
              <a:defRPr sz="1200"/>
            </a:lvl1pPr>
          </a:lstStyle>
          <a:p>
            <a:fld id="{8977557D-209E-403D-91D2-DC77CD080DBC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27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436" y="8830627"/>
            <a:ext cx="3038372" cy="464184"/>
          </a:xfrm>
          <a:prstGeom prst="rect">
            <a:avLst/>
          </a:prstGeom>
        </p:spPr>
        <p:txBody>
          <a:bodyPr vert="horz" lIns="91650" tIns="45825" rIns="91650" bIns="45825" rtlCol="0" anchor="b"/>
          <a:lstStyle>
            <a:lvl1pPr algn="r">
              <a:defRPr sz="1200"/>
            </a:lvl1pPr>
          </a:lstStyle>
          <a:p>
            <a:fld id="{21EF3AF6-551C-461E-B5A4-30577885070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6045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200"/>
            </a:lvl1pPr>
          </a:lstStyle>
          <a:p>
            <a:fld id="{BFEB0EAA-7258-46F4-B282-EC9C3A4E56B5}" type="datetimeFigureOut">
              <a:rPr lang="en-CA" smtClean="0"/>
              <a:t>2020-04-01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200"/>
            </a:lvl1pPr>
          </a:lstStyle>
          <a:p>
            <a:fld id="{DB85F949-C936-413F-B72D-08A493E99A9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2140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568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No exaggeration – one of best </a:t>
            </a:r>
            <a:r>
              <a:rPr lang="en-CA" dirty="0" err="1"/>
              <a:t>prov</a:t>
            </a:r>
            <a:r>
              <a:rPr lang="en-CA" dirty="0"/>
              <a:t> tests in world</a:t>
            </a:r>
          </a:p>
          <a:p>
            <a:r>
              <a:rPr lang="en-CA" dirty="0"/>
              <a:t>	Widest population and test site climate</a:t>
            </a:r>
            <a:r>
              <a:rPr lang="en-CA" baseline="0" dirty="0"/>
              <a:t> range</a:t>
            </a:r>
          </a:p>
          <a:p>
            <a:r>
              <a:rPr lang="en-CA" baseline="0" dirty="0"/>
              <a:t>	Well designed</a:t>
            </a:r>
          </a:p>
          <a:p>
            <a:r>
              <a:rPr lang="en-CA" baseline="0" dirty="0"/>
              <a:t>	Well maintained</a:t>
            </a:r>
          </a:p>
          <a:p>
            <a:r>
              <a:rPr lang="en-CA" baseline="0" dirty="0"/>
              <a:t>	age 14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4562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Widest range of pops and test sites in world</a:t>
            </a:r>
          </a:p>
          <a:p>
            <a:r>
              <a:rPr lang="en-CA" dirty="0"/>
              <a:t>Not just collecting dust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4562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Minor </a:t>
            </a:r>
            <a:r>
              <a:rPr lang="en-CA" dirty="0" err="1"/>
              <a:t>tweeks</a:t>
            </a:r>
            <a:r>
              <a:rPr lang="en-CA" dirty="0"/>
              <a:t> based on new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4149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Unique:</a:t>
            </a:r>
          </a:p>
          <a:p>
            <a:r>
              <a:rPr lang="en-CA" dirty="0"/>
              <a:t>	SO</a:t>
            </a:r>
            <a:r>
              <a:rPr lang="en-CA" baseline="0" dirty="0"/>
              <a:t> focus</a:t>
            </a:r>
          </a:p>
          <a:p>
            <a:r>
              <a:rPr lang="en-CA" baseline="0" dirty="0"/>
              <a:t>	multi-species</a:t>
            </a:r>
          </a:p>
          <a:p>
            <a:r>
              <a:rPr lang="en-CA" baseline="0" dirty="0"/>
              <a:t>	outside </a:t>
            </a:r>
            <a:r>
              <a:rPr lang="en-CA" baseline="0" dirty="0" err="1"/>
              <a:t>sp</a:t>
            </a:r>
            <a:r>
              <a:rPr lang="en-CA" baseline="0" dirty="0"/>
              <a:t> range</a:t>
            </a:r>
            <a:endParaRPr lang="en-CA" dirty="0"/>
          </a:p>
          <a:p>
            <a:r>
              <a:rPr lang="en-CA" dirty="0"/>
              <a:t>Long </a:t>
            </a:r>
            <a:r>
              <a:rPr lang="en-CA" dirty="0" err="1"/>
              <a:t>dist</a:t>
            </a:r>
            <a:r>
              <a:rPr lang="en-CA" dirty="0"/>
              <a:t> </a:t>
            </a:r>
            <a:r>
              <a:rPr lang="en-CA" dirty="0" err="1"/>
              <a:t>tx</a:t>
            </a:r>
            <a:r>
              <a:rPr lang="en-CA" dirty="0"/>
              <a:t> &gt; ++ maladaptation &gt; ++ brushing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568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Minor </a:t>
            </a:r>
            <a:r>
              <a:rPr lang="en-CA" dirty="0" err="1"/>
              <a:t>tweeks</a:t>
            </a:r>
            <a:r>
              <a:rPr lang="en-CA" dirty="0"/>
              <a:t> based on new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193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In case you were wondering</a:t>
            </a:r>
            <a:r>
              <a:rPr lang="en-CA" baseline="0" dirty="0"/>
              <a:t> – not just trees, people too are differently adapted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6920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Amy – annual weather (</a:t>
            </a:r>
            <a:r>
              <a:rPr lang="en-CA" dirty="0" err="1"/>
              <a:t>Env</a:t>
            </a:r>
            <a:r>
              <a:rPr lang="en-CA" dirty="0"/>
              <a:t> Can) 1895-present for 12 locations in BC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8481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Industrial</a:t>
            </a:r>
            <a:r>
              <a:rPr lang="en-CA" baseline="0" dirty="0"/>
              <a:t> pollution without controls</a:t>
            </a:r>
          </a:p>
          <a:p>
            <a:r>
              <a:rPr lang="en-CA" baseline="0" dirty="0"/>
              <a:t>Volcanoes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5F949-C936-413F-B72D-08A493E99A98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171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283F-D75D-40FF-831A-388474ACFA32}" type="datetime1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2964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C9614-7BFC-457B-9361-C06ABB955B81}" type="datetime1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6796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8667-CF8E-4132-BBA0-CCDC5B88A93C}" type="datetime1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8306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5EE04-5D96-41AC-8CEB-833FCC62C03B}" type="datetime1">
              <a:rPr lang="en-CA" smtClean="0"/>
              <a:t>2020-04-01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86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5B8CB-543A-43B7-B6E3-C1126D8F0E1F}" type="datetime1">
              <a:rPr lang="en-CA" smtClean="0"/>
              <a:t>2020-04-01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430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13BEF-C8D3-4B71-A50D-B503DDB155C4}" type="datetime1">
              <a:rPr lang="en-CA" smtClean="0"/>
              <a:t>2020-04-01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963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3C8B0-04BE-41C2-BDFE-E7AE569CE542}" type="datetime1">
              <a:rPr lang="en-CA" smtClean="0"/>
              <a:t>2020-04-01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651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AB549-B0F6-4DAA-A639-C07DE90E0A36}" type="datetime1">
              <a:rPr lang="en-CA" smtClean="0"/>
              <a:t>2020-04-01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9841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C3381-E9D4-47FB-AB56-C5F2EB141DF5}" type="datetime1">
              <a:rPr lang="en-CA" smtClean="0"/>
              <a:t>2020-04-01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796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D4845-D1E7-4127-B558-9F75192720EC}" type="datetime1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7212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FD27A-7B50-4036-8A11-72EBDD8E295B}" type="datetime1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569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9350D-A318-4FE5-9544-6F03CE79AA0C}" type="datetime1">
              <a:rPr lang="en-CA" smtClean="0"/>
              <a:t>2020-04-01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1D13A-A84D-49D8-8512-3B4CEF115DD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8827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7.emf"/><Relationship Id="rId4" Type="http://schemas.openxmlformats.org/officeDocument/2006/relationships/package" Target="../embeddings/Microsoft_Excel_Worksheet4.xlsx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</a:t>
            </a:fld>
            <a:endParaRPr lang="en-CA"/>
          </a:p>
        </p:txBody>
      </p:sp>
      <p:sp>
        <p:nvSpPr>
          <p:cNvPr id="3" name="TextBox 2"/>
          <p:cNvSpPr txBox="1"/>
          <p:nvPr/>
        </p:nvSpPr>
        <p:spPr>
          <a:xfrm>
            <a:off x="1043608" y="1412776"/>
            <a:ext cx="6192688" cy="2585323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Sx</a:t>
            </a:r>
            <a:r>
              <a:rPr lang="en-US" dirty="0"/>
              <a:t> genecology/CC field trial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Assisted Migration Adaptation Trial (AMAT)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Climate Based Seed Transfer (CBST)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</a:t>
            </a:r>
            <a:r>
              <a:rPr lang="en-US" dirty="0" err="1"/>
              <a:t>seedlot</a:t>
            </a:r>
            <a:r>
              <a:rPr lang="en-US" dirty="0"/>
              <a:t>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Extreme event frequency study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Drought study (</a:t>
            </a:r>
            <a:r>
              <a:rPr lang="en-US" dirty="0">
                <a:solidFill>
                  <a:srgbClr val="FF0000"/>
                </a:solidFill>
              </a:rPr>
              <a:t>new!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Future plantation orphans (</a:t>
            </a:r>
            <a:r>
              <a:rPr lang="en-US" dirty="0">
                <a:solidFill>
                  <a:srgbClr val="FF0000"/>
                </a:solidFill>
              </a:rPr>
              <a:t>new!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Species transferability (</a:t>
            </a:r>
            <a:r>
              <a:rPr lang="en-US" dirty="0">
                <a:solidFill>
                  <a:srgbClr val="FF0000"/>
                </a:solidFill>
              </a:rPr>
              <a:t>new!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Remote sensing in genetics field trials (</a:t>
            </a:r>
            <a:r>
              <a:rPr lang="en-US" dirty="0">
                <a:solidFill>
                  <a:srgbClr val="FF0000"/>
                </a:solidFill>
              </a:rPr>
              <a:t>new!</a:t>
            </a:r>
            <a:r>
              <a:rPr lang="en-US" dirty="0"/>
              <a:t>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09D519-9F59-42EB-9C3C-C724E1F8B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365104"/>
            <a:ext cx="8300998" cy="208822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1BC0C14-6004-4006-90BE-33FAE94D8F23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4" name="Picture 13" descr="H:\MoF admin\logos and letterhead\logos\new_logo_sig_block_1.png">
              <a:extLst>
                <a:ext uri="{FF2B5EF4-FFF2-40B4-BE49-F238E27FC236}">
                  <a16:creationId xmlns:a16="http://schemas.microsoft.com/office/drawing/2014/main" id="{7428670D-EAB1-4385-8149-84D36969B0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F6CA74-A861-41E0-9A00-232EFED02D6F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8472704-77E3-4EBB-84AF-43ECF494CC32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9236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</a:t>
            </a:fld>
            <a:endParaRPr lang="en-CA"/>
          </a:p>
        </p:txBody>
      </p:sp>
      <p:grpSp>
        <p:nvGrpSpPr>
          <p:cNvPr id="3" name="Group 2"/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4" name="Picture 3" descr="H:\MoF admin\logos and letterhead\logos\new_logo_sig_block_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2555776" y="1052736"/>
            <a:ext cx="3888432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 err="1"/>
              <a:t>Sx</a:t>
            </a:r>
            <a:r>
              <a:rPr lang="en-US" b="1" dirty="0"/>
              <a:t> genecology/CC field trial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4757666" y="2051556"/>
            <a:ext cx="355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/>
              <a:t>Seedlot</a:t>
            </a:r>
            <a:r>
              <a:rPr lang="en-CA" dirty="0"/>
              <a:t> transferability  →  CBST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45383"/>
            <a:ext cx="3757986" cy="3235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3168352" cy="400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B0DA8E-0105-4ABF-BC27-1DEB2BBDC471}"/>
              </a:ext>
            </a:extLst>
          </p:cNvPr>
          <p:cNvSpPr txBox="1"/>
          <p:nvPr/>
        </p:nvSpPr>
        <p:spPr>
          <a:xfrm>
            <a:off x="539552" y="5879013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Established 2005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128 pops at 17 test sites</a:t>
            </a:r>
          </a:p>
        </p:txBody>
      </p:sp>
    </p:spTree>
    <p:extLst>
      <p:ext uri="{BB962C8B-B14F-4D97-AF65-F5344CB8AC3E}">
        <p14:creationId xmlns:p14="http://schemas.microsoft.com/office/powerpoint/2010/main" val="1412048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</a:t>
            </a:fld>
            <a:endParaRPr lang="en-CA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55965"/>
            <a:ext cx="4032448" cy="2297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329" y="1757284"/>
            <a:ext cx="1756333" cy="2275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1B6E35D-7F05-468C-95A3-98B4A58B7422}"/>
              </a:ext>
            </a:extLst>
          </p:cNvPr>
          <p:cNvGrpSpPr/>
          <p:nvPr/>
        </p:nvGrpSpPr>
        <p:grpSpPr>
          <a:xfrm>
            <a:off x="179512" y="1844824"/>
            <a:ext cx="4210542" cy="4695522"/>
            <a:chOff x="179512" y="1844824"/>
            <a:chExt cx="4210542" cy="4695522"/>
          </a:xfrm>
        </p:grpSpPr>
        <p:pic>
          <p:nvPicPr>
            <p:cNvPr id="14338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844824"/>
              <a:ext cx="4210542" cy="18722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050" y="4009226"/>
              <a:ext cx="2952767" cy="2531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12318BD-F054-459B-A662-69B1C73691D2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4" name="Picture 13" descr="H:\MoF admin\logos and letterhead\logos\new_logo_sig_block_1.png">
              <a:extLst>
                <a:ext uri="{FF2B5EF4-FFF2-40B4-BE49-F238E27FC236}">
                  <a16:creationId xmlns:a16="http://schemas.microsoft.com/office/drawing/2014/main" id="{44415F98-4B5E-4B88-B343-3C7BF03E01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4124F9-62E2-44A7-9135-6178A2ADD3D9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1266024-5DC0-414A-ACCA-5C9288F8522F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0ABF716-296B-4C9F-A713-A92E78B24165}"/>
              </a:ext>
            </a:extLst>
          </p:cNvPr>
          <p:cNvSpPr txBox="1"/>
          <p:nvPr/>
        </p:nvSpPr>
        <p:spPr>
          <a:xfrm>
            <a:off x="2555776" y="1052736"/>
            <a:ext cx="3888432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 err="1"/>
              <a:t>Sx</a:t>
            </a:r>
            <a:r>
              <a:rPr lang="en-US" b="1" dirty="0"/>
              <a:t> genecology/CC field trial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7841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4</a:t>
            </a:fld>
            <a:endParaRPr lang="en-CA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B7E810F-D9E1-4A7F-A615-70915FACD668}"/>
              </a:ext>
            </a:extLst>
          </p:cNvPr>
          <p:cNvGrpSpPr/>
          <p:nvPr/>
        </p:nvGrpSpPr>
        <p:grpSpPr>
          <a:xfrm>
            <a:off x="301449" y="2448882"/>
            <a:ext cx="8463037" cy="3428390"/>
            <a:chOff x="301449" y="1584785"/>
            <a:chExt cx="8463037" cy="3428390"/>
          </a:xfrm>
        </p:grpSpPr>
        <p:grpSp>
          <p:nvGrpSpPr>
            <p:cNvPr id="8192" name="Group 8191"/>
            <p:cNvGrpSpPr/>
            <p:nvPr/>
          </p:nvGrpSpPr>
          <p:grpSpPr>
            <a:xfrm>
              <a:off x="301449" y="1772816"/>
              <a:ext cx="526135" cy="637039"/>
              <a:chOff x="301449" y="1772816"/>
              <a:chExt cx="526135" cy="637039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301449" y="2132856"/>
                <a:ext cx="526135" cy="276999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Sow</a:t>
                </a:r>
              </a:p>
            </p:txBody>
          </p:sp>
          <p:cxnSp>
            <p:nvCxnSpPr>
              <p:cNvPr id="31" name="Straight Connector 30"/>
              <p:cNvCxnSpPr>
                <a:cxnSpLocks/>
              </p:cNvCxnSpPr>
              <p:nvPr/>
            </p:nvCxnSpPr>
            <p:spPr>
              <a:xfrm>
                <a:off x="683568" y="1772816"/>
                <a:ext cx="0" cy="3600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>
              <a:off x="1048795" y="1772817"/>
              <a:ext cx="1146941" cy="1656180"/>
              <a:chOff x="-36512" y="1700294"/>
              <a:chExt cx="1146941" cy="871563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-36512" y="2258883"/>
                <a:ext cx="1146941" cy="312974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Measure, brush age-3</a:t>
                </a: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960031" y="1700294"/>
                <a:ext cx="0" cy="5760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FCC560F-BF2B-4EA1-B557-B1CBB10D08AE}"/>
                </a:ext>
              </a:extLst>
            </p:cNvPr>
            <p:cNvGrpSpPr/>
            <p:nvPr/>
          </p:nvGrpSpPr>
          <p:grpSpPr>
            <a:xfrm>
              <a:off x="404867" y="1584785"/>
              <a:ext cx="8359619" cy="188030"/>
              <a:chOff x="404867" y="1584785"/>
              <a:chExt cx="8359619" cy="18803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04867" y="1585071"/>
                <a:ext cx="1760003" cy="187744"/>
                <a:chOff x="459116" y="980728"/>
                <a:chExt cx="2561809" cy="176586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459116" y="980728"/>
                  <a:ext cx="1280905" cy="176586"/>
                  <a:chOff x="459116" y="980728"/>
                  <a:chExt cx="1280905" cy="176586"/>
                </a:xfrm>
              </p:grpSpPr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459116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2004</a:t>
                    </a:r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1099941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2005</a:t>
                    </a:r>
                  </a:p>
                </p:txBody>
              </p:sp>
            </p:grpSp>
            <p:grpSp>
              <p:nvGrpSpPr>
                <p:cNvPr id="25" name="Group 24"/>
                <p:cNvGrpSpPr/>
                <p:nvPr/>
              </p:nvGrpSpPr>
              <p:grpSpPr>
                <a:xfrm>
                  <a:off x="1740021" y="980728"/>
                  <a:ext cx="1280904" cy="176586"/>
                  <a:chOff x="459117" y="980728"/>
                  <a:chExt cx="1280904" cy="176586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459117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2006</a:t>
                    </a:r>
                  </a:p>
                </p:txBody>
              </p: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1099941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2007</a:t>
                    </a:r>
                  </a:p>
                </p:txBody>
              </p:sp>
            </p:grpSp>
          </p:grpSp>
          <p:grpSp>
            <p:nvGrpSpPr>
              <p:cNvPr id="17" name="Group 16"/>
              <p:cNvGrpSpPr/>
              <p:nvPr/>
            </p:nvGrpSpPr>
            <p:grpSpPr>
              <a:xfrm>
                <a:off x="2164870" y="1585071"/>
                <a:ext cx="1753645" cy="187744"/>
                <a:chOff x="459117" y="980728"/>
                <a:chExt cx="2552555" cy="176586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459117" y="980728"/>
                  <a:ext cx="1280905" cy="176586"/>
                  <a:chOff x="459117" y="980728"/>
                  <a:chExt cx="1280905" cy="176586"/>
                </a:xfrm>
              </p:grpSpPr>
              <p:sp>
                <p:nvSpPr>
                  <p:cNvPr id="22" name="TextBox 21"/>
                  <p:cNvSpPr txBox="1"/>
                  <p:nvPr/>
                </p:nvSpPr>
                <p:spPr>
                  <a:xfrm>
                    <a:off x="459117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2008</a:t>
                    </a:r>
                  </a:p>
                </p:txBody>
              </p:sp>
              <p:sp>
                <p:nvSpPr>
                  <p:cNvPr id="23" name="TextBox 22"/>
                  <p:cNvSpPr txBox="1"/>
                  <p:nvPr/>
                </p:nvSpPr>
                <p:spPr>
                  <a:xfrm>
                    <a:off x="1099942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2009</a:t>
                    </a:r>
                  </a:p>
                </p:txBody>
              </p:sp>
            </p:grpSp>
            <p:grpSp>
              <p:nvGrpSpPr>
                <p:cNvPr id="19" name="Group 18"/>
                <p:cNvGrpSpPr/>
                <p:nvPr/>
              </p:nvGrpSpPr>
              <p:grpSpPr>
                <a:xfrm>
                  <a:off x="1730768" y="980728"/>
                  <a:ext cx="1280904" cy="176586"/>
                  <a:chOff x="449864" y="980728"/>
                  <a:chExt cx="1280904" cy="176586"/>
                </a:xfrm>
              </p:grpSpPr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449864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2010</a:t>
                    </a: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1090688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2011</a:t>
                    </a:r>
                  </a:p>
                </p:txBody>
              </p:sp>
            </p:grpSp>
          </p:grpSp>
          <p:grpSp>
            <p:nvGrpSpPr>
              <p:cNvPr id="11" name="Group 10"/>
              <p:cNvGrpSpPr/>
              <p:nvPr/>
            </p:nvGrpSpPr>
            <p:grpSpPr>
              <a:xfrm>
                <a:off x="3919487" y="1585071"/>
                <a:ext cx="1319746" cy="187744"/>
                <a:chOff x="395536" y="980728"/>
                <a:chExt cx="1920984" cy="176586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395536" y="980728"/>
                  <a:ext cx="1280904" cy="176586"/>
                  <a:chOff x="395536" y="980728"/>
                  <a:chExt cx="1280904" cy="176586"/>
                </a:xfrm>
              </p:grpSpPr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395536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2012</a:t>
                    </a: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1036360" y="980728"/>
                    <a:ext cx="640080" cy="176586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2013</a:t>
                    </a:r>
                  </a:p>
                </p:txBody>
              </p:sp>
            </p:grpSp>
            <p:sp>
              <p:nvSpPr>
                <p:cNvPr id="13" name="TextBox 12"/>
                <p:cNvSpPr txBox="1"/>
                <p:nvPr/>
              </p:nvSpPr>
              <p:spPr>
                <a:xfrm>
                  <a:off x="1676440" y="980728"/>
                  <a:ext cx="640080" cy="176586"/>
                </a:xfrm>
                <a:prstGeom prst="rect">
                  <a:avLst/>
                </a:prstGeom>
                <a:noFill/>
                <a:ln w="15875">
                  <a:solidFill>
                    <a:schemeClr val="tx1"/>
                  </a:solidFill>
                </a:ln>
              </p:spPr>
              <p:txBody>
                <a:bodyPr wrap="square" lIns="9144" tIns="9144" rIns="9144" bIns="9144" rtlCol="0">
                  <a:spAutoFit/>
                </a:bodyPr>
                <a:lstStyle/>
                <a:p>
                  <a:pPr algn="ctr"/>
                  <a:r>
                    <a:rPr lang="en-CA" sz="1100" dirty="0"/>
                    <a:t>2014</a:t>
                  </a:r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7E281F99-DAB1-4FBD-9166-4EAE8C53DEF4}"/>
                  </a:ext>
                </a:extLst>
              </p:cNvPr>
              <p:cNvGrpSpPr/>
              <p:nvPr/>
            </p:nvGrpSpPr>
            <p:grpSpPr>
              <a:xfrm>
                <a:off x="5241507" y="1584785"/>
                <a:ext cx="3522979" cy="187744"/>
                <a:chOff x="445534" y="980728"/>
                <a:chExt cx="5127946" cy="176586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61189F40-5615-4627-8A6B-7D1143DF96BE}"/>
                    </a:ext>
                  </a:extLst>
                </p:cNvPr>
                <p:cNvGrpSpPr/>
                <p:nvPr/>
              </p:nvGrpSpPr>
              <p:grpSpPr>
                <a:xfrm>
                  <a:off x="445534" y="980728"/>
                  <a:ext cx="2561809" cy="176586"/>
                  <a:chOff x="445534" y="980728"/>
                  <a:chExt cx="2561809" cy="176586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FFA1F72E-98A6-4415-B746-8FABC18DE968}"/>
                      </a:ext>
                    </a:extLst>
                  </p:cNvPr>
                  <p:cNvGrpSpPr/>
                  <p:nvPr/>
                </p:nvGrpSpPr>
                <p:grpSpPr>
                  <a:xfrm>
                    <a:off x="445534" y="980728"/>
                    <a:ext cx="1280905" cy="176586"/>
                    <a:chOff x="445534" y="980728"/>
                    <a:chExt cx="1280905" cy="176586"/>
                  </a:xfrm>
                </p:grpSpPr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B19C99B2-9966-44D6-919E-4F1B47EBEA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5534" y="980728"/>
                      <a:ext cx="640080" cy="176586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2015</a:t>
                      </a:r>
                    </a:p>
                  </p:txBody>
                </p:sp>
                <p:sp>
                  <p:nvSpPr>
                    <p:cNvPr id="101" name="TextBox 100">
                      <a:extLst>
                        <a:ext uri="{FF2B5EF4-FFF2-40B4-BE49-F238E27FC236}">
                          <a16:creationId xmlns:a16="http://schemas.microsoft.com/office/drawing/2014/main" id="{30E209E1-ECC9-4220-B61C-B8272A8AA0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86359" y="980728"/>
                      <a:ext cx="640080" cy="176586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2016</a:t>
                      </a:r>
                    </a:p>
                  </p:txBody>
                </p:sp>
              </p:grpSp>
              <p:grpSp>
                <p:nvGrpSpPr>
                  <p:cNvPr id="97" name="Group 96">
                    <a:extLst>
                      <a:ext uri="{FF2B5EF4-FFF2-40B4-BE49-F238E27FC236}">
                        <a16:creationId xmlns:a16="http://schemas.microsoft.com/office/drawing/2014/main" id="{550AB52D-C26F-4AD9-B69C-E9DADDC279C5}"/>
                      </a:ext>
                    </a:extLst>
                  </p:cNvPr>
                  <p:cNvGrpSpPr/>
                  <p:nvPr/>
                </p:nvGrpSpPr>
                <p:grpSpPr>
                  <a:xfrm>
                    <a:off x="1726439" y="980728"/>
                    <a:ext cx="1280904" cy="176586"/>
                    <a:chOff x="445535" y="980728"/>
                    <a:chExt cx="1280904" cy="176586"/>
                  </a:xfrm>
                </p:grpSpPr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ED482438-23B4-48FF-853F-95900AA65B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5535" y="980728"/>
                      <a:ext cx="640080" cy="176586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2017</a:t>
                      </a:r>
                    </a:p>
                  </p:txBody>
                </p:sp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002B06F9-CFD9-4384-A424-BC975E7941A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86359" y="980728"/>
                      <a:ext cx="640080" cy="176586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2018</a:t>
                      </a:r>
                    </a:p>
                  </p:txBody>
                </p:sp>
              </p:grpSp>
            </p:grpSp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0B0B241C-65EF-4D6C-9B3F-204581BEB20A}"/>
                    </a:ext>
                  </a:extLst>
                </p:cNvPr>
                <p:cNvGrpSpPr/>
                <p:nvPr/>
              </p:nvGrpSpPr>
              <p:grpSpPr>
                <a:xfrm>
                  <a:off x="3007343" y="980728"/>
                  <a:ext cx="2566137" cy="176586"/>
                  <a:chOff x="445535" y="980728"/>
                  <a:chExt cx="2566137" cy="176586"/>
                </a:xfrm>
              </p:grpSpPr>
              <p:grpSp>
                <p:nvGrpSpPr>
                  <p:cNvPr id="90" name="Group 89">
                    <a:extLst>
                      <a:ext uri="{FF2B5EF4-FFF2-40B4-BE49-F238E27FC236}">
                        <a16:creationId xmlns:a16="http://schemas.microsoft.com/office/drawing/2014/main" id="{6E363933-2CD2-4071-9F73-6DC3928B2C0B}"/>
                      </a:ext>
                    </a:extLst>
                  </p:cNvPr>
                  <p:cNvGrpSpPr/>
                  <p:nvPr/>
                </p:nvGrpSpPr>
                <p:grpSpPr>
                  <a:xfrm>
                    <a:off x="445535" y="980728"/>
                    <a:ext cx="1280905" cy="176586"/>
                    <a:chOff x="445535" y="980728"/>
                    <a:chExt cx="1280905" cy="176586"/>
                  </a:xfrm>
                </p:grpSpPr>
                <p:sp>
                  <p:nvSpPr>
                    <p:cNvPr id="94" name="TextBox 93">
                      <a:extLst>
                        <a:ext uri="{FF2B5EF4-FFF2-40B4-BE49-F238E27FC236}">
                          <a16:creationId xmlns:a16="http://schemas.microsoft.com/office/drawing/2014/main" id="{6FC992B3-2F72-4ABE-9C37-E5AAB17877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5535" y="980728"/>
                      <a:ext cx="640080" cy="176586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2019</a:t>
                      </a:r>
                    </a:p>
                  </p:txBody>
                </p:sp>
                <p:sp>
                  <p:nvSpPr>
                    <p:cNvPr id="95" name="TextBox 94">
                      <a:extLst>
                        <a:ext uri="{FF2B5EF4-FFF2-40B4-BE49-F238E27FC236}">
                          <a16:creationId xmlns:a16="http://schemas.microsoft.com/office/drawing/2014/main" id="{0D00934D-6A94-4055-A511-3A7CA5F1D7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86360" y="980728"/>
                      <a:ext cx="640080" cy="176586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2020</a:t>
                      </a:r>
                    </a:p>
                  </p:txBody>
                </p:sp>
              </p:grpSp>
              <p:grpSp>
                <p:nvGrpSpPr>
                  <p:cNvPr id="91" name="Group 90">
                    <a:extLst>
                      <a:ext uri="{FF2B5EF4-FFF2-40B4-BE49-F238E27FC236}">
                        <a16:creationId xmlns:a16="http://schemas.microsoft.com/office/drawing/2014/main" id="{3CF4FCDF-3285-4EC4-A530-C1012634372E}"/>
                      </a:ext>
                    </a:extLst>
                  </p:cNvPr>
                  <p:cNvGrpSpPr/>
                  <p:nvPr/>
                </p:nvGrpSpPr>
                <p:grpSpPr>
                  <a:xfrm>
                    <a:off x="1730598" y="980728"/>
                    <a:ext cx="1281074" cy="176586"/>
                    <a:chOff x="449694" y="980728"/>
                    <a:chExt cx="1281074" cy="176586"/>
                  </a:xfrm>
                </p:grpSpPr>
                <p:sp>
                  <p:nvSpPr>
                    <p:cNvPr id="92" name="TextBox 91">
                      <a:extLst>
                        <a:ext uri="{FF2B5EF4-FFF2-40B4-BE49-F238E27FC236}">
                          <a16:creationId xmlns:a16="http://schemas.microsoft.com/office/drawing/2014/main" id="{5D9B13A7-ECC4-457C-B51B-444FDED0A59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9694" y="980728"/>
                      <a:ext cx="640080" cy="176586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2021</a:t>
                      </a:r>
                    </a:p>
                  </p:txBody>
                </p:sp>
                <p:sp>
                  <p:nvSpPr>
                    <p:cNvPr id="93" name="TextBox 92">
                      <a:extLst>
                        <a:ext uri="{FF2B5EF4-FFF2-40B4-BE49-F238E27FC236}">
                          <a16:creationId xmlns:a16="http://schemas.microsoft.com/office/drawing/2014/main" id="{FC4BA808-5D59-4B34-A7C6-5E64CBE3BD3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90688" y="980728"/>
                      <a:ext cx="640080" cy="176586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2022</a:t>
                      </a:r>
                    </a:p>
                  </p:txBody>
                </p:sp>
              </p:grpSp>
            </p:grpSp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7FCD9CB1-265F-49CA-B7CC-86458237C47C}"/>
                </a:ext>
              </a:extLst>
            </p:cNvPr>
            <p:cNvGrpSpPr/>
            <p:nvPr/>
          </p:nvGrpSpPr>
          <p:grpSpPr>
            <a:xfrm>
              <a:off x="661489" y="1772810"/>
              <a:ext cx="526135" cy="936106"/>
              <a:chOff x="301449" y="1772814"/>
              <a:chExt cx="526135" cy="637041"/>
            </a:xfrm>
          </p:grpSpPr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70E38B78-F8CA-4545-A07C-799EB4D43557}"/>
                  </a:ext>
                </a:extLst>
              </p:cNvPr>
              <p:cNvSpPr txBox="1"/>
              <p:nvPr/>
            </p:nvSpPr>
            <p:spPr>
              <a:xfrm>
                <a:off x="301449" y="2132856"/>
                <a:ext cx="526135" cy="276999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Plant</a:t>
                </a:r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43B7B688-B748-4643-8767-21DAD241D9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3568" y="1772814"/>
                <a:ext cx="0" cy="41647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2C4EE2D-A8DB-4AC4-8C36-731145ADD3A8}"/>
                </a:ext>
              </a:extLst>
            </p:cNvPr>
            <p:cNvGrpSpPr/>
            <p:nvPr/>
          </p:nvGrpSpPr>
          <p:grpSpPr>
            <a:xfrm>
              <a:off x="2344939" y="1772817"/>
              <a:ext cx="1146941" cy="1944213"/>
              <a:chOff x="-36512" y="1700294"/>
              <a:chExt cx="1146941" cy="836551"/>
            </a:xfrm>
          </p:grpSpPr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4C660CA6-AD56-45C7-8B58-03FFA84FC96B}"/>
                  </a:ext>
                </a:extLst>
              </p:cNvPr>
              <p:cNvSpPr txBox="1"/>
              <p:nvPr/>
            </p:nvSpPr>
            <p:spPr>
              <a:xfrm>
                <a:off x="-36512" y="2293894"/>
                <a:ext cx="1146941" cy="242951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Measure, brush age-6</a:t>
                </a:r>
              </a:p>
            </p:txBody>
          </p: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26F79ADE-3469-4EE4-AF84-636E657E2D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031" y="1700294"/>
                <a:ext cx="0" cy="5936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E3AC00A9-7D89-426A-9C1E-C711FFE6F1D9}"/>
                </a:ext>
              </a:extLst>
            </p:cNvPr>
            <p:cNvGrpSpPr/>
            <p:nvPr/>
          </p:nvGrpSpPr>
          <p:grpSpPr>
            <a:xfrm>
              <a:off x="3995936" y="1772816"/>
              <a:ext cx="1146941" cy="2446695"/>
              <a:chOff x="-36512" y="1700294"/>
              <a:chExt cx="1146941" cy="789567"/>
            </a:xfrm>
          </p:grpSpPr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FA7C0D8A-E702-4A44-8BCE-FAC9C364C6A3}"/>
                  </a:ext>
                </a:extLst>
              </p:cNvPr>
              <p:cNvSpPr txBox="1"/>
              <p:nvPr/>
            </p:nvSpPr>
            <p:spPr>
              <a:xfrm>
                <a:off x="-36512" y="2340878"/>
                <a:ext cx="1146941" cy="148983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Measure, brush age-10</a:t>
                </a:r>
              </a:p>
            </p:txBody>
          </p: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408DDBF6-CA20-4C07-98E9-51C99C56CE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031" y="1700294"/>
                <a:ext cx="6382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C25AAD8-ED77-40D8-A5BA-DD09E1C23F59}"/>
                </a:ext>
              </a:extLst>
            </p:cNvPr>
            <p:cNvGrpSpPr/>
            <p:nvPr/>
          </p:nvGrpSpPr>
          <p:grpSpPr>
            <a:xfrm>
              <a:off x="6804248" y="1772816"/>
              <a:ext cx="1146941" cy="3240359"/>
              <a:chOff x="-36512" y="1700294"/>
              <a:chExt cx="1146941" cy="789567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1A484295-1623-486C-A0C2-67D7F54C7130}"/>
                  </a:ext>
                </a:extLst>
              </p:cNvPr>
              <p:cNvSpPr txBox="1"/>
              <p:nvPr/>
            </p:nvSpPr>
            <p:spPr>
              <a:xfrm>
                <a:off x="-36512" y="2340878"/>
                <a:ext cx="1146941" cy="148983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Measure, brush age-16</a:t>
                </a:r>
              </a:p>
            </p:txBody>
          </p: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DB3A881A-F543-441D-A0CC-E23056C419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031" y="1700294"/>
                <a:ext cx="6382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8A9FE19F-15FF-40B9-8C59-81B1DB08C375}"/>
                </a:ext>
              </a:extLst>
            </p:cNvPr>
            <p:cNvGrpSpPr/>
            <p:nvPr/>
          </p:nvGrpSpPr>
          <p:grpSpPr>
            <a:xfrm>
              <a:off x="5536155" y="1772816"/>
              <a:ext cx="548013" cy="529039"/>
              <a:chOff x="-36512" y="1700294"/>
              <a:chExt cx="1146941" cy="759770"/>
            </a:xfrm>
          </p:grpSpPr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185CA9E3-33AB-4FA9-AE6E-6DA20E958CE3}"/>
                  </a:ext>
                </a:extLst>
              </p:cNvPr>
              <p:cNvSpPr txBox="1"/>
              <p:nvPr/>
            </p:nvSpPr>
            <p:spPr>
              <a:xfrm>
                <a:off x="-36512" y="2370674"/>
                <a:ext cx="1146941" cy="89390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Thin</a:t>
                </a:r>
              </a:p>
            </p:txBody>
          </p: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1CD1D01E-6307-46A4-AD4F-74DFEA1C88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437" y="1700294"/>
                <a:ext cx="6383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66AECB8E-DE1A-410D-9831-2E1072144072}"/>
                </a:ext>
              </a:extLst>
            </p:cNvPr>
            <p:cNvGrpSpPr/>
            <p:nvPr/>
          </p:nvGrpSpPr>
          <p:grpSpPr>
            <a:xfrm>
              <a:off x="5968203" y="1772816"/>
              <a:ext cx="548013" cy="529039"/>
              <a:chOff x="-36512" y="1700294"/>
              <a:chExt cx="1146941" cy="759770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176D1389-76AF-40DA-B21D-5333BDD1D95F}"/>
                  </a:ext>
                </a:extLst>
              </p:cNvPr>
              <p:cNvSpPr txBox="1"/>
              <p:nvPr/>
            </p:nvSpPr>
            <p:spPr>
              <a:xfrm>
                <a:off x="-36512" y="2370674"/>
                <a:ext cx="1146941" cy="89390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Thin</a:t>
                </a:r>
              </a:p>
            </p:txBody>
          </p: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907600CF-0E5D-4D93-AF20-1DC9D05CED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437" y="1700294"/>
                <a:ext cx="6383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99CB4B2-9D67-4BED-9BA3-AB7FAE6DC9CE}"/>
                </a:ext>
              </a:extLst>
            </p:cNvPr>
            <p:cNvGrpSpPr/>
            <p:nvPr/>
          </p:nvGrpSpPr>
          <p:grpSpPr>
            <a:xfrm>
              <a:off x="6472259" y="1772816"/>
              <a:ext cx="548013" cy="529039"/>
              <a:chOff x="-36512" y="1700294"/>
              <a:chExt cx="1146941" cy="759770"/>
            </a:xfrm>
          </p:grpSpPr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B1DF8CC6-6CAE-4D3E-B667-52A24D576E45}"/>
                  </a:ext>
                </a:extLst>
              </p:cNvPr>
              <p:cNvSpPr txBox="1"/>
              <p:nvPr/>
            </p:nvSpPr>
            <p:spPr>
              <a:xfrm>
                <a:off x="-36512" y="2370674"/>
                <a:ext cx="1146941" cy="89390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Thin</a:t>
                </a:r>
              </a:p>
            </p:txBody>
          </p: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EDF86AF8-5192-4B8D-91BD-A513349F8B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437" y="1700294"/>
                <a:ext cx="6383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CA0BC69C-4990-43F4-A6E5-F36B9DD98F89}"/>
                </a:ext>
              </a:extLst>
            </p:cNvPr>
            <p:cNvGrpSpPr/>
            <p:nvPr/>
          </p:nvGrpSpPr>
          <p:grpSpPr>
            <a:xfrm>
              <a:off x="6904307" y="1772816"/>
              <a:ext cx="548013" cy="529039"/>
              <a:chOff x="-36512" y="1700294"/>
              <a:chExt cx="1146941" cy="759770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77A2B1AB-12A3-4472-8CCB-EA6ABE48FEA7}"/>
                  </a:ext>
                </a:extLst>
              </p:cNvPr>
              <p:cNvSpPr txBox="1"/>
              <p:nvPr/>
            </p:nvSpPr>
            <p:spPr>
              <a:xfrm>
                <a:off x="-36512" y="2370674"/>
                <a:ext cx="1146941" cy="89390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Thin</a:t>
                </a:r>
              </a:p>
            </p:txBody>
          </p: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E4382069-B1C7-4007-AEB7-2CFB70C0AB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437" y="1700294"/>
                <a:ext cx="6383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3169287E-527E-4A4A-8D44-230AA49F248C}"/>
                </a:ext>
              </a:extLst>
            </p:cNvPr>
            <p:cNvGrpSpPr/>
            <p:nvPr/>
          </p:nvGrpSpPr>
          <p:grpSpPr>
            <a:xfrm>
              <a:off x="7380312" y="1772816"/>
              <a:ext cx="548013" cy="529039"/>
              <a:chOff x="-36512" y="1700294"/>
              <a:chExt cx="1146941" cy="759770"/>
            </a:xfrm>
          </p:grpSpPr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07B43A6B-0FF1-48F9-AA85-50DBE0ABA5B5}"/>
                  </a:ext>
                </a:extLst>
              </p:cNvPr>
              <p:cNvSpPr txBox="1"/>
              <p:nvPr/>
            </p:nvSpPr>
            <p:spPr>
              <a:xfrm>
                <a:off x="-36512" y="2370674"/>
                <a:ext cx="1146941" cy="89390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Thin</a:t>
                </a:r>
              </a:p>
            </p:txBody>
          </p: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27BCC4B8-E5D0-4B45-848B-12595576DC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437" y="1700294"/>
                <a:ext cx="6383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735E9C6A-A4CB-4115-96AE-07F26EBF4AEC}"/>
                </a:ext>
              </a:extLst>
            </p:cNvPr>
            <p:cNvGrpSpPr/>
            <p:nvPr/>
          </p:nvGrpSpPr>
          <p:grpSpPr>
            <a:xfrm>
              <a:off x="7812360" y="1772816"/>
              <a:ext cx="548013" cy="529039"/>
              <a:chOff x="-36512" y="1700294"/>
              <a:chExt cx="1146941" cy="759770"/>
            </a:xfrm>
          </p:grpSpPr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60FFA81-3EFD-4F0B-9957-D449E0B72592}"/>
                  </a:ext>
                </a:extLst>
              </p:cNvPr>
              <p:cNvSpPr txBox="1"/>
              <p:nvPr/>
            </p:nvSpPr>
            <p:spPr>
              <a:xfrm>
                <a:off x="-36512" y="2370674"/>
                <a:ext cx="1146941" cy="89390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Thin</a:t>
                </a:r>
              </a:p>
            </p:txBody>
          </p: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991BEBEE-F688-476B-8236-F513275A12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437" y="1700294"/>
                <a:ext cx="6383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A8769B3E-7ACD-4710-9182-EAF2F9960426}"/>
                </a:ext>
              </a:extLst>
            </p:cNvPr>
            <p:cNvGrpSpPr/>
            <p:nvPr/>
          </p:nvGrpSpPr>
          <p:grpSpPr>
            <a:xfrm>
              <a:off x="8200451" y="1772816"/>
              <a:ext cx="548013" cy="529039"/>
              <a:chOff x="-36512" y="1700294"/>
              <a:chExt cx="1146941" cy="759770"/>
            </a:xfrm>
          </p:grpSpPr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B16A57F8-A422-4BAF-8691-D88862F50776}"/>
                  </a:ext>
                </a:extLst>
              </p:cNvPr>
              <p:cNvSpPr txBox="1"/>
              <p:nvPr/>
            </p:nvSpPr>
            <p:spPr>
              <a:xfrm>
                <a:off x="-36512" y="2370674"/>
                <a:ext cx="1146941" cy="89390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Thin</a:t>
                </a:r>
              </a:p>
            </p:txBody>
          </p: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C1C37FB7-68FC-4BA7-9DB4-2BA01AF1CA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437" y="1700294"/>
                <a:ext cx="6383" cy="6274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95" name="Group 8194">
            <a:extLst>
              <a:ext uri="{FF2B5EF4-FFF2-40B4-BE49-F238E27FC236}">
                <a16:creationId xmlns:a16="http://schemas.microsoft.com/office/drawing/2014/main" id="{CFA63CD1-1971-4461-8FDC-4CED75F40289}"/>
              </a:ext>
            </a:extLst>
          </p:cNvPr>
          <p:cNvGrpSpPr/>
          <p:nvPr/>
        </p:nvGrpSpPr>
        <p:grpSpPr>
          <a:xfrm>
            <a:off x="3433897" y="1900453"/>
            <a:ext cx="548013" cy="545788"/>
            <a:chOff x="3433897" y="1900453"/>
            <a:chExt cx="548013" cy="545788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E8EC973-5DD6-4FDB-897B-84B500C1E31A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8B7375C2-29AE-429D-B875-1B62A92AE329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086226F7-39D6-421B-8F35-E3EC8087EA74}"/>
              </a:ext>
            </a:extLst>
          </p:cNvPr>
          <p:cNvGrpSpPr/>
          <p:nvPr/>
        </p:nvGrpSpPr>
        <p:grpSpPr>
          <a:xfrm>
            <a:off x="3851920" y="1916832"/>
            <a:ext cx="548013" cy="545788"/>
            <a:chOff x="3433897" y="1900453"/>
            <a:chExt cx="548013" cy="545788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D991A2E-1010-4CEA-A08D-8885C8534289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6745ACBC-94F2-419B-88F0-065D4D24ABB2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40A0A10E-50BA-470B-9CA6-44F2F2842D8C}"/>
              </a:ext>
            </a:extLst>
          </p:cNvPr>
          <p:cNvGrpSpPr/>
          <p:nvPr/>
        </p:nvGrpSpPr>
        <p:grpSpPr>
          <a:xfrm>
            <a:off x="4312019" y="1916832"/>
            <a:ext cx="548013" cy="545788"/>
            <a:chOff x="3433897" y="1900453"/>
            <a:chExt cx="548013" cy="545788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16027155-3DD4-487F-A594-FF2CABAF7F5D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D723A475-E876-4D9D-A6C2-4C22AE8AF396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50B8409-A0BE-4AA3-B3AE-579A875C2BB2}"/>
              </a:ext>
            </a:extLst>
          </p:cNvPr>
          <p:cNvGrpSpPr/>
          <p:nvPr/>
        </p:nvGrpSpPr>
        <p:grpSpPr>
          <a:xfrm>
            <a:off x="4744067" y="1916832"/>
            <a:ext cx="548013" cy="545788"/>
            <a:chOff x="3433897" y="1900453"/>
            <a:chExt cx="548013" cy="545788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030C3176-331F-481A-8EAF-954FBF6304D9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AA0C5348-57AA-486E-A1D4-A6138FBB43EB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8B7BFFC-25AF-4848-A940-C9E836A16966}"/>
              </a:ext>
            </a:extLst>
          </p:cNvPr>
          <p:cNvGrpSpPr/>
          <p:nvPr/>
        </p:nvGrpSpPr>
        <p:grpSpPr>
          <a:xfrm>
            <a:off x="5176115" y="1916832"/>
            <a:ext cx="548013" cy="545788"/>
            <a:chOff x="3433897" y="1900453"/>
            <a:chExt cx="548013" cy="545788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6824F73-208E-49AC-8470-BDF812D5A12E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F9EBE6DE-535B-43AE-84EF-E01CC31DDC35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34544F95-D5E7-4D75-AEE9-29C1FF98D168}"/>
              </a:ext>
            </a:extLst>
          </p:cNvPr>
          <p:cNvGrpSpPr/>
          <p:nvPr/>
        </p:nvGrpSpPr>
        <p:grpSpPr>
          <a:xfrm>
            <a:off x="5608163" y="1916832"/>
            <a:ext cx="548013" cy="545788"/>
            <a:chOff x="3433897" y="1900453"/>
            <a:chExt cx="548013" cy="545788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316FB025-C033-4220-B831-4B7D586D8F98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19F7C31-B4FE-4C9D-9432-5044F0255EA9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2ED8311F-704E-452C-88C3-60C65DD92CFC}"/>
              </a:ext>
            </a:extLst>
          </p:cNvPr>
          <p:cNvGrpSpPr/>
          <p:nvPr/>
        </p:nvGrpSpPr>
        <p:grpSpPr>
          <a:xfrm>
            <a:off x="6472259" y="1893762"/>
            <a:ext cx="548013" cy="545788"/>
            <a:chOff x="3433897" y="1900453"/>
            <a:chExt cx="548013" cy="545788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FAF0C765-A926-4147-936B-AC0CD581EAC0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5E00DE6D-4D89-45CF-A6C1-303AA30367E7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40C4E350-4A3C-493C-9707-F2040E81F677}"/>
              </a:ext>
            </a:extLst>
          </p:cNvPr>
          <p:cNvGrpSpPr/>
          <p:nvPr/>
        </p:nvGrpSpPr>
        <p:grpSpPr>
          <a:xfrm>
            <a:off x="7345686" y="1916832"/>
            <a:ext cx="548013" cy="545788"/>
            <a:chOff x="3433897" y="1900453"/>
            <a:chExt cx="548013" cy="545788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F06C812B-F1E6-4D59-A802-352D56C9E047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C5D288D-A827-49F5-A82F-3CA93738BB36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A59F0CE0-CD1B-4C47-A919-0226EC7FF42E}"/>
              </a:ext>
            </a:extLst>
          </p:cNvPr>
          <p:cNvGrpSpPr/>
          <p:nvPr/>
        </p:nvGrpSpPr>
        <p:grpSpPr>
          <a:xfrm>
            <a:off x="8200451" y="1916832"/>
            <a:ext cx="548013" cy="545788"/>
            <a:chOff x="3433897" y="1900453"/>
            <a:chExt cx="548013" cy="545788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356051CB-1147-41D3-906A-55E2A28B127E}"/>
                </a:ext>
              </a:extLst>
            </p:cNvPr>
            <p:cNvSpPr txBox="1"/>
            <p:nvPr/>
          </p:nvSpPr>
          <p:spPr>
            <a:xfrm>
              <a:off x="3433897" y="1900453"/>
              <a:ext cx="548013" cy="276999"/>
            </a:xfrm>
            <a:prstGeom prst="rect">
              <a:avLst/>
            </a:prstGeom>
            <a:noFill/>
          </p:spPr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CA" sz="1200" dirty="0" err="1"/>
                <a:t>Wx</a:t>
              </a:r>
              <a:endParaRPr lang="en-CA" sz="1200" dirty="0"/>
            </a:p>
          </p:txBody>
        </p: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788BE029-BEFB-43EE-9E09-E52B5D06FC9D}"/>
                </a:ext>
              </a:extLst>
            </p:cNvPr>
            <p:cNvCxnSpPr>
              <a:cxnSpLocks/>
            </p:cNvCxnSpPr>
            <p:nvPr/>
          </p:nvCxnSpPr>
          <p:spPr>
            <a:xfrm>
              <a:off x="3714185" y="2122241"/>
              <a:ext cx="3050" cy="3240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A002A8DB-8BC9-46BB-8779-A41003129998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49" name="Picture 148" descr="H:\MoF admin\logos and letterhead\logos\new_logo_sig_block_1.png">
              <a:extLst>
                <a:ext uri="{FF2B5EF4-FFF2-40B4-BE49-F238E27FC236}">
                  <a16:creationId xmlns:a16="http://schemas.microsoft.com/office/drawing/2014/main" id="{51EB30BA-1EE8-4CF4-A83E-C3FB98D9D6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26D32698-8C43-4BC5-A409-7935BB59756A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94298FAD-0281-4376-8760-5E75F048E626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40E4640F-3E5A-4A85-8D0D-0E45BFE24285}"/>
              </a:ext>
            </a:extLst>
          </p:cNvPr>
          <p:cNvSpPr txBox="1"/>
          <p:nvPr/>
        </p:nvSpPr>
        <p:spPr>
          <a:xfrm>
            <a:off x="2555776" y="1052736"/>
            <a:ext cx="3888432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 err="1"/>
              <a:t>Sx</a:t>
            </a:r>
            <a:r>
              <a:rPr lang="en-US" b="1" dirty="0"/>
              <a:t> genecology/CC field trial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00202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E5115-D97D-4463-B79A-A7C3EDF9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0833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6</a:t>
            </a:fld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2339752" y="1052736"/>
            <a:ext cx="4392488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Assisted Migration Adaptation Trial (AMAT)</a:t>
            </a:r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A410DF-C725-4482-B9E3-BCBD0A520DEF}"/>
              </a:ext>
            </a:extLst>
          </p:cNvPr>
          <p:cNvSpPr txBox="1"/>
          <p:nvPr/>
        </p:nvSpPr>
        <p:spPr>
          <a:xfrm>
            <a:off x="2843808" y="6156012"/>
            <a:ext cx="355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/>
              <a:t>Seedlot</a:t>
            </a:r>
            <a:r>
              <a:rPr lang="en-CA" dirty="0"/>
              <a:t> transferability  →  CBST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4E14C4-2D71-47FC-81CF-103CECE21CD0}"/>
              </a:ext>
            </a:extLst>
          </p:cNvPr>
          <p:cNvSpPr txBox="1"/>
          <p:nvPr/>
        </p:nvSpPr>
        <p:spPr>
          <a:xfrm>
            <a:off x="539552" y="1556792"/>
            <a:ext cx="5330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Established 2009-12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48 test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15 species, 48 </a:t>
            </a:r>
            <a:r>
              <a:rPr lang="en-CA" dirty="0" err="1"/>
              <a:t>seedlots</a:t>
            </a:r>
            <a:r>
              <a:rPr lang="en-CA" dirty="0"/>
              <a:t> (mostly Class 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8A7D20-E5DE-4B63-97AF-ABF37C64B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917" y="2614846"/>
            <a:ext cx="1900197" cy="335472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897327B-1CEA-4F42-9124-81AEAC0882EC}"/>
              </a:ext>
            </a:extLst>
          </p:cNvPr>
          <p:cNvGrpSpPr/>
          <p:nvPr/>
        </p:nvGrpSpPr>
        <p:grpSpPr>
          <a:xfrm>
            <a:off x="323528" y="2594554"/>
            <a:ext cx="8424936" cy="3570750"/>
            <a:chOff x="323528" y="2594554"/>
            <a:chExt cx="8424936" cy="357075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64CE131-3831-4E19-B557-9FEF011D2737}"/>
                </a:ext>
              </a:extLst>
            </p:cNvPr>
            <p:cNvGrpSpPr/>
            <p:nvPr/>
          </p:nvGrpSpPr>
          <p:grpSpPr>
            <a:xfrm>
              <a:off x="323528" y="2594554"/>
              <a:ext cx="8424936" cy="3354726"/>
              <a:chOff x="323528" y="2594554"/>
              <a:chExt cx="8424936" cy="335472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0BB2833A-2AB8-4528-9D77-A52EA02521FA}"/>
                  </a:ext>
                </a:extLst>
              </p:cNvPr>
              <p:cNvGrpSpPr/>
              <p:nvPr/>
            </p:nvGrpSpPr>
            <p:grpSpPr>
              <a:xfrm>
                <a:off x="404867" y="2594554"/>
                <a:ext cx="8343597" cy="3354726"/>
                <a:chOff x="404867" y="2120115"/>
                <a:chExt cx="8343597" cy="3354726"/>
              </a:xfrm>
            </p:grpSpPr>
            <p:pic>
              <p:nvPicPr>
                <p:cNvPr id="10" name="Picture 1" descr="H:\pix\PROJECTS\AMAT\Seedlings Photos from Ward\Seedlings white English 2 +1 .jp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404867" y="2120115"/>
                  <a:ext cx="2868815" cy="2316735"/>
                </a:xfrm>
                <a:prstGeom prst="rect">
                  <a:avLst/>
                </a:prstGeom>
                <a:noFill/>
              </p:spPr>
            </p:pic>
            <p:pic>
              <p:nvPicPr>
                <p:cNvPr id="11" name="Picture 2" descr="I:\figures\map\AMAT_TEST_SITES_SEED_SOURCES_20150326 fine res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6176" y="2120115"/>
                  <a:ext cx="2592288" cy="335472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BA47808-2994-43D4-B7B7-B67AFA634E9B}"/>
                  </a:ext>
                </a:extLst>
              </p:cNvPr>
              <p:cNvSpPr txBox="1"/>
              <p:nvPr/>
            </p:nvSpPr>
            <p:spPr>
              <a:xfrm>
                <a:off x="323528" y="4869160"/>
                <a:ext cx="355875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700" dirty="0"/>
                  <a:t>Photo: Ward Strong</a:t>
                </a: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57B0E10-072D-4B64-8F97-90DDB4608D11}"/>
                </a:ext>
              </a:extLst>
            </p:cNvPr>
            <p:cNvSpPr txBox="1"/>
            <p:nvPr/>
          </p:nvSpPr>
          <p:spPr>
            <a:xfrm>
              <a:off x="6197826" y="5965249"/>
              <a:ext cx="118248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700" dirty="0"/>
                <a:t>Map: Amy Vallarino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18DE57A-4F50-46F2-88F6-AD71ABFD4606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23" name="Picture 22" descr="H:\MoF admin\logos and letterhead\logos\new_logo_sig_block_1.png">
              <a:extLst>
                <a:ext uri="{FF2B5EF4-FFF2-40B4-BE49-F238E27FC236}">
                  <a16:creationId xmlns:a16="http://schemas.microsoft.com/office/drawing/2014/main" id="{EC687BAB-6263-41F9-8381-2E12AA32B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7E7C9E-BE82-478E-B67D-7A9795C83648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38C25D5-619E-440B-82F3-BD42CCCF5186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020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724372"/>
            <a:ext cx="7696200" cy="415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67944" y="1052736"/>
            <a:ext cx="936104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AMAT</a:t>
            </a:r>
            <a:endParaRPr lang="en-C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F1722B-6BFF-40F2-AA25-B976124D06BE}"/>
              </a:ext>
            </a:extLst>
          </p:cNvPr>
          <p:cNvSpPr/>
          <p:nvPr/>
        </p:nvSpPr>
        <p:spPr>
          <a:xfrm>
            <a:off x="6894918" y="1724372"/>
            <a:ext cx="288032" cy="41528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EF6735-F22E-420A-89C3-98C55E361B9F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0" name="Picture 9" descr="H:\MoF admin\logos and letterhead\logos\new_logo_sig_block_1.png">
              <a:extLst>
                <a:ext uri="{FF2B5EF4-FFF2-40B4-BE49-F238E27FC236}">
                  <a16:creationId xmlns:a16="http://schemas.microsoft.com/office/drawing/2014/main" id="{B51EB382-4019-4C68-818A-F6BEC5ACB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B3FA6B-C5D7-4F90-A0BE-0C7DBC181BA7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162DB9-AE17-4821-B43D-8AED95137BAB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3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E5115-D97D-4463-B79A-A7C3EDF9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1420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9</a:t>
            </a:fld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1907704" y="1052736"/>
            <a:ext cx="5256584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Climate Based Seed Transfer (CBST)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043608" y="1600125"/>
            <a:ext cx="3017837" cy="3002775"/>
            <a:chOff x="1115616" y="1600125"/>
            <a:chExt cx="3017837" cy="3002775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600125"/>
              <a:ext cx="3017837" cy="2620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632596" y="4226298"/>
              <a:ext cx="1963950" cy="376602"/>
            </a:xfrm>
            <a:prstGeom prst="rect">
              <a:avLst/>
            </a:prstGeom>
            <a:noFill/>
          </p:spPr>
          <p:txBody>
            <a:bodyPr wrap="square" lIns="3600" tIns="3600" rIns="3600" bIns="3600" rtlCol="0">
              <a:spAutoFit/>
            </a:bodyPr>
            <a:lstStyle/>
            <a:p>
              <a:pPr algn="ctr"/>
              <a:r>
                <a:rPr lang="en-CA" sz="1200" dirty="0"/>
                <a:t>Current seed transfer zones</a:t>
              </a:r>
            </a:p>
            <a:p>
              <a:pPr algn="ctr"/>
              <a:r>
                <a:rPr lang="en-CA" sz="1200" dirty="0"/>
                <a:t>(geography)</a:t>
              </a:r>
            </a:p>
          </p:txBody>
        </p:sp>
      </p:grp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00336"/>
            <a:ext cx="2733656" cy="2620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449020" y="4231974"/>
            <a:ext cx="1963950" cy="376602"/>
          </a:xfrm>
          <a:prstGeom prst="rect">
            <a:avLst/>
          </a:prstGeom>
          <a:noFill/>
        </p:spPr>
        <p:txBody>
          <a:bodyPr wrap="square" lIns="3600" tIns="3600" rIns="3600" bIns="3600" rtlCol="0">
            <a:spAutoFit/>
          </a:bodyPr>
          <a:lstStyle/>
          <a:p>
            <a:pPr algn="ctr"/>
            <a:r>
              <a:rPr lang="en-CA" sz="1200" dirty="0"/>
              <a:t>CBST</a:t>
            </a:r>
          </a:p>
          <a:p>
            <a:pPr algn="ctr"/>
            <a:r>
              <a:rPr lang="en-CA" sz="1200" dirty="0"/>
              <a:t>(climate)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07704" y="5169966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Better matching of </a:t>
            </a:r>
            <a:r>
              <a:rPr lang="en-CA" dirty="0" err="1"/>
              <a:t>seedlots</a:t>
            </a:r>
            <a:r>
              <a:rPr lang="en-CA" dirty="0"/>
              <a:t> with plantations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Facilitates accurate assisted migration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Maximizes deployment area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3BD065-35BF-40C5-825E-0FE8292B19AF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6" name="Picture 15" descr="H:\MoF admin\logos and letterhead\logos\new_logo_sig_block_1.png">
              <a:extLst>
                <a:ext uri="{FF2B5EF4-FFF2-40B4-BE49-F238E27FC236}">
                  <a16:creationId xmlns:a16="http://schemas.microsoft.com/office/drawing/2014/main" id="{6E6CD7B6-1042-4D3E-AAC7-1E5D2E635E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20ED8F-C0E1-4BB8-9796-88B164E36A42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261ABD5-89BB-46C4-A327-603D63D9AB8A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2805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10</a:t>
            </a:fld>
            <a:endParaRPr lang="en-CA"/>
          </a:p>
        </p:txBody>
      </p:sp>
      <p:grpSp>
        <p:nvGrpSpPr>
          <p:cNvPr id="8194" name="Group 8193"/>
          <p:cNvGrpSpPr/>
          <p:nvPr/>
        </p:nvGrpSpPr>
        <p:grpSpPr>
          <a:xfrm>
            <a:off x="-36512" y="1506867"/>
            <a:ext cx="9030184" cy="5290825"/>
            <a:chOff x="-36512" y="1512273"/>
            <a:chExt cx="9030184" cy="4924578"/>
          </a:xfrm>
        </p:grpSpPr>
        <p:grpSp>
          <p:nvGrpSpPr>
            <p:cNvPr id="9" name="Group 8"/>
            <p:cNvGrpSpPr/>
            <p:nvPr/>
          </p:nvGrpSpPr>
          <p:grpSpPr>
            <a:xfrm>
              <a:off x="395536" y="1585072"/>
              <a:ext cx="8352928" cy="187744"/>
              <a:chOff x="395536" y="980728"/>
              <a:chExt cx="7041172" cy="187744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5536" y="980728"/>
                <a:ext cx="5123616" cy="187744"/>
                <a:chOff x="395536" y="980728"/>
                <a:chExt cx="5123616" cy="187744"/>
              </a:xfrm>
            </p:grpSpPr>
            <p:grpSp>
              <p:nvGrpSpPr>
                <p:cNvPr id="16" name="Group 15"/>
                <p:cNvGrpSpPr/>
                <p:nvPr/>
              </p:nvGrpSpPr>
              <p:grpSpPr>
                <a:xfrm>
                  <a:off x="395536" y="980728"/>
                  <a:ext cx="2561808" cy="187744"/>
                  <a:chOff x="395536" y="980728"/>
                  <a:chExt cx="2561808" cy="187744"/>
                </a:xfrm>
              </p:grpSpPr>
              <p:grpSp>
                <p:nvGrpSpPr>
                  <p:cNvPr id="24" name="Group 23"/>
                  <p:cNvGrpSpPr/>
                  <p:nvPr/>
                </p:nvGrpSpPr>
                <p:grpSpPr>
                  <a:xfrm>
                    <a:off x="395536" y="980728"/>
                    <a:ext cx="1280904" cy="187744"/>
                    <a:chOff x="395536" y="980728"/>
                    <a:chExt cx="1280904" cy="187744"/>
                  </a:xfrm>
                </p:grpSpPr>
                <p:sp>
                  <p:nvSpPr>
                    <p:cNvPr id="28" name="TextBox 27"/>
                    <p:cNvSpPr txBox="1"/>
                    <p:nvPr/>
                  </p:nvSpPr>
                  <p:spPr>
                    <a:xfrm>
                      <a:off x="395536" y="980728"/>
                      <a:ext cx="640080" cy="187744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2011</a:t>
                      </a:r>
                    </a:p>
                  </p:txBody>
                </p:sp>
                <p:sp>
                  <p:nvSpPr>
                    <p:cNvPr id="29" name="TextBox 28"/>
                    <p:cNvSpPr txBox="1"/>
                    <p:nvPr/>
                  </p:nvSpPr>
                  <p:spPr>
                    <a:xfrm>
                      <a:off x="1036360" y="980728"/>
                      <a:ext cx="640080" cy="187744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2012</a:t>
                      </a:r>
                    </a:p>
                  </p:txBody>
                </p:sp>
              </p:grpSp>
              <p:grpSp>
                <p:nvGrpSpPr>
                  <p:cNvPr id="25" name="Group 24"/>
                  <p:cNvGrpSpPr/>
                  <p:nvPr/>
                </p:nvGrpSpPr>
                <p:grpSpPr>
                  <a:xfrm>
                    <a:off x="1676440" y="980728"/>
                    <a:ext cx="1280904" cy="187744"/>
                    <a:chOff x="395536" y="980728"/>
                    <a:chExt cx="1280904" cy="187744"/>
                  </a:xfrm>
                </p:grpSpPr>
                <p:sp>
                  <p:nvSpPr>
                    <p:cNvPr id="26" name="TextBox 25"/>
                    <p:cNvSpPr txBox="1"/>
                    <p:nvPr/>
                  </p:nvSpPr>
                  <p:spPr>
                    <a:xfrm>
                      <a:off x="395536" y="980728"/>
                      <a:ext cx="640080" cy="187744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2013</a:t>
                      </a:r>
                    </a:p>
                  </p:txBody>
                </p:sp>
                <p:sp>
                  <p:nvSpPr>
                    <p:cNvPr id="27" name="TextBox 26"/>
                    <p:cNvSpPr txBox="1"/>
                    <p:nvPr/>
                  </p:nvSpPr>
                  <p:spPr>
                    <a:xfrm>
                      <a:off x="1036360" y="980728"/>
                      <a:ext cx="640080" cy="187744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2014</a:t>
                      </a:r>
                    </a:p>
                  </p:txBody>
                </p:sp>
              </p:grpSp>
            </p:grpSp>
            <p:grpSp>
              <p:nvGrpSpPr>
                <p:cNvPr id="17" name="Group 16"/>
                <p:cNvGrpSpPr/>
                <p:nvPr/>
              </p:nvGrpSpPr>
              <p:grpSpPr>
                <a:xfrm>
                  <a:off x="2957344" y="980728"/>
                  <a:ext cx="2561808" cy="187744"/>
                  <a:chOff x="395536" y="980728"/>
                  <a:chExt cx="2561808" cy="187744"/>
                </a:xfrm>
              </p:grpSpPr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395536" y="980728"/>
                    <a:ext cx="1280904" cy="187744"/>
                    <a:chOff x="395536" y="980728"/>
                    <a:chExt cx="1280904" cy="187744"/>
                  </a:xfrm>
                </p:grpSpPr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395536" y="980728"/>
                      <a:ext cx="640080" cy="187744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2015</a:t>
                      </a:r>
                    </a:p>
                  </p:txBody>
                </p:sp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1036360" y="980728"/>
                      <a:ext cx="640080" cy="187744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2016</a:t>
                      </a:r>
                    </a:p>
                  </p:txBody>
                </p:sp>
              </p:grpSp>
              <p:grpSp>
                <p:nvGrpSpPr>
                  <p:cNvPr id="19" name="Group 18"/>
                  <p:cNvGrpSpPr/>
                  <p:nvPr/>
                </p:nvGrpSpPr>
                <p:grpSpPr>
                  <a:xfrm>
                    <a:off x="1676440" y="980728"/>
                    <a:ext cx="1280904" cy="187744"/>
                    <a:chOff x="395536" y="980728"/>
                    <a:chExt cx="1280904" cy="187744"/>
                  </a:xfrm>
                </p:grpSpPr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395536" y="980728"/>
                      <a:ext cx="640080" cy="187744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2017</a:t>
                      </a:r>
                    </a:p>
                  </p:txBody>
                </p:sp>
                <p:sp>
                  <p:nvSpPr>
                    <p:cNvPr id="21" name="TextBox 20"/>
                    <p:cNvSpPr txBox="1"/>
                    <p:nvPr/>
                  </p:nvSpPr>
                  <p:spPr>
                    <a:xfrm>
                      <a:off x="1036360" y="980728"/>
                      <a:ext cx="640080" cy="187744"/>
                    </a:xfrm>
                    <a:prstGeom prst="rect">
                      <a:avLst/>
                    </a:prstGeom>
                    <a:noFill/>
                    <a:ln w="15875">
                      <a:solidFill>
                        <a:schemeClr val="tx1"/>
                      </a:solidFill>
                    </a:ln>
                  </p:spPr>
                  <p:txBody>
                    <a:bodyPr wrap="square" lIns="9144" tIns="9144" rIns="9144" bIns="9144" rtlCol="0">
                      <a:spAutoFit/>
                    </a:bodyPr>
                    <a:lstStyle/>
                    <a:p>
                      <a:pPr algn="ctr"/>
                      <a:r>
                        <a:rPr lang="en-CA" sz="1100" dirty="0"/>
                        <a:t>2018</a:t>
                      </a:r>
                    </a:p>
                  </p:txBody>
                </p:sp>
              </p:grpSp>
            </p:grpSp>
          </p:grpSp>
          <p:grpSp>
            <p:nvGrpSpPr>
              <p:cNvPr id="11" name="Group 10"/>
              <p:cNvGrpSpPr/>
              <p:nvPr/>
            </p:nvGrpSpPr>
            <p:grpSpPr>
              <a:xfrm>
                <a:off x="5515724" y="980728"/>
                <a:ext cx="1920984" cy="187744"/>
                <a:chOff x="395536" y="980728"/>
                <a:chExt cx="1920984" cy="187744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395536" y="980728"/>
                  <a:ext cx="1280904" cy="187744"/>
                  <a:chOff x="395536" y="980728"/>
                  <a:chExt cx="1280904" cy="187744"/>
                </a:xfrm>
              </p:grpSpPr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395536" y="980728"/>
                    <a:ext cx="640080" cy="187744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2019</a:t>
                    </a:r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1036360" y="980728"/>
                    <a:ext cx="640080" cy="187744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txBody>
                  <a:bodyPr wrap="square" lIns="9144" tIns="9144" rIns="9144" bIns="9144" rtlCol="0">
                    <a:spAutoFit/>
                  </a:bodyPr>
                  <a:lstStyle/>
                  <a:p>
                    <a:pPr algn="ctr"/>
                    <a:r>
                      <a:rPr lang="en-CA" sz="1100" dirty="0"/>
                      <a:t>2020</a:t>
                    </a:r>
                  </a:p>
                </p:txBody>
              </p:sp>
            </p:grpSp>
            <p:sp>
              <p:nvSpPr>
                <p:cNvPr id="13" name="TextBox 12"/>
                <p:cNvSpPr txBox="1"/>
                <p:nvPr/>
              </p:nvSpPr>
              <p:spPr>
                <a:xfrm>
                  <a:off x="1676440" y="980728"/>
                  <a:ext cx="640080" cy="187744"/>
                </a:xfrm>
                <a:prstGeom prst="rect">
                  <a:avLst/>
                </a:prstGeom>
                <a:noFill/>
                <a:ln w="15875">
                  <a:solidFill>
                    <a:schemeClr val="tx1"/>
                  </a:solidFill>
                </a:ln>
              </p:spPr>
              <p:txBody>
                <a:bodyPr wrap="square" lIns="9144" tIns="9144" rIns="9144" bIns="9144" rtlCol="0">
                  <a:spAutoFit/>
                </a:bodyPr>
                <a:lstStyle/>
                <a:p>
                  <a:pPr algn="ctr"/>
                  <a:r>
                    <a:rPr lang="en-CA" sz="1100" dirty="0"/>
                    <a:t>2021</a:t>
                  </a:r>
                </a:p>
              </p:txBody>
            </p:sp>
          </p:grpSp>
        </p:grpSp>
        <p:grpSp>
          <p:nvGrpSpPr>
            <p:cNvPr id="8192" name="Group 8191"/>
            <p:cNvGrpSpPr/>
            <p:nvPr/>
          </p:nvGrpSpPr>
          <p:grpSpPr>
            <a:xfrm>
              <a:off x="-36512" y="1772816"/>
              <a:ext cx="1146941" cy="781055"/>
              <a:chOff x="-36512" y="1772816"/>
              <a:chExt cx="1146941" cy="781055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-36512" y="2276872"/>
                <a:ext cx="1146941" cy="276999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 err="1"/>
                  <a:t>Sci</a:t>
                </a:r>
                <a:r>
                  <a:rPr lang="en-CA" sz="1200" dirty="0"/>
                  <a:t> WG forms</a:t>
                </a:r>
              </a:p>
            </p:txBody>
          </p:sp>
          <p:cxnSp>
            <p:nvCxnSpPr>
              <p:cNvPr id="31" name="Straight Connector 30"/>
              <p:cNvCxnSpPr/>
              <p:nvPr/>
            </p:nvCxnSpPr>
            <p:spPr>
              <a:xfrm>
                <a:off x="960031" y="1772816"/>
                <a:ext cx="0" cy="5760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/>
            <p:cNvGrpSpPr/>
            <p:nvPr/>
          </p:nvGrpSpPr>
          <p:grpSpPr>
            <a:xfrm>
              <a:off x="1408835" y="1772816"/>
              <a:ext cx="1146941" cy="781055"/>
              <a:chOff x="-36512" y="1772816"/>
              <a:chExt cx="1146941" cy="781055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-36512" y="2276872"/>
                <a:ext cx="1146941" cy="276999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FGS discussion</a:t>
                </a:r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960031" y="1772816"/>
                <a:ext cx="0" cy="5760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>
              <a:off x="1561235" y="1772817"/>
              <a:ext cx="1146941" cy="1086326"/>
              <a:chOff x="-36512" y="1772816"/>
              <a:chExt cx="1146941" cy="736446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-36512" y="2321478"/>
                <a:ext cx="1146941" cy="187784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Tool v1 released</a:t>
                </a:r>
              </a:p>
            </p:txBody>
          </p:sp>
          <p:cxnSp>
            <p:nvCxnSpPr>
              <p:cNvPr id="39" name="Straight Connector 38"/>
              <p:cNvCxnSpPr/>
              <p:nvPr/>
            </p:nvCxnSpPr>
            <p:spPr>
              <a:xfrm>
                <a:off x="960031" y="1772816"/>
                <a:ext cx="0" cy="5760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Group 39"/>
            <p:cNvGrpSpPr/>
            <p:nvPr/>
          </p:nvGrpSpPr>
          <p:grpSpPr>
            <a:xfrm>
              <a:off x="1691680" y="1772817"/>
              <a:ext cx="1728193" cy="1332221"/>
              <a:chOff x="-617763" y="1772816"/>
              <a:chExt cx="1728193" cy="717105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-617763" y="2340819"/>
                <a:ext cx="1728193" cy="149102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FGS reviews Tech Report</a:t>
                </a:r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>
                <a:off x="960031" y="1772816"/>
                <a:ext cx="0" cy="576064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/>
            <p:cNvGrpSpPr/>
            <p:nvPr/>
          </p:nvGrpSpPr>
          <p:grpSpPr>
            <a:xfrm>
              <a:off x="2405377" y="1512273"/>
              <a:ext cx="1118255" cy="1786464"/>
              <a:chOff x="-7826" y="1670357"/>
              <a:chExt cx="1118255" cy="702527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-7826" y="2252947"/>
                <a:ext cx="1118255" cy="119937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FGS discussion</a:t>
                </a:r>
              </a:p>
            </p:txBody>
          </p:sp>
          <p:cxnSp>
            <p:nvCxnSpPr>
              <p:cNvPr id="45" name="Straight Connector 44"/>
              <p:cNvCxnSpPr/>
              <p:nvPr/>
            </p:nvCxnSpPr>
            <p:spPr>
              <a:xfrm>
                <a:off x="960031" y="1670357"/>
                <a:ext cx="0" cy="6113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1763689" y="1772805"/>
              <a:ext cx="2088232" cy="1716682"/>
              <a:chOff x="-977802" y="1772816"/>
              <a:chExt cx="2088232" cy="500354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-977802" y="2173079"/>
                <a:ext cx="2088232" cy="100091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External reviews of Tech Report</a:t>
                </a: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>
                <a:off x="960031" y="1772816"/>
                <a:ext cx="0" cy="41019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 48"/>
            <p:cNvGrpSpPr/>
            <p:nvPr/>
          </p:nvGrpSpPr>
          <p:grpSpPr>
            <a:xfrm>
              <a:off x="2405378" y="1772815"/>
              <a:ext cx="2238630" cy="1830313"/>
              <a:chOff x="-1128200" y="1772816"/>
              <a:chExt cx="2238630" cy="519099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-1128200" y="2228480"/>
                <a:ext cx="2238630" cy="63435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Policy and Stakeholder WGs form</a:t>
                </a:r>
              </a:p>
            </p:txBody>
          </p:sp>
          <p:cxnSp>
            <p:nvCxnSpPr>
              <p:cNvPr id="51" name="Straight Connector 50"/>
              <p:cNvCxnSpPr/>
              <p:nvPr/>
            </p:nvCxnSpPr>
            <p:spPr>
              <a:xfrm>
                <a:off x="960031" y="1772816"/>
                <a:ext cx="0" cy="44665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/>
            <p:cNvGrpSpPr/>
            <p:nvPr/>
          </p:nvGrpSpPr>
          <p:grpSpPr>
            <a:xfrm>
              <a:off x="3269474" y="1772809"/>
              <a:ext cx="1789765" cy="2010629"/>
              <a:chOff x="-552136" y="1772816"/>
              <a:chExt cx="1789765" cy="507687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-552136" y="2226466"/>
                <a:ext cx="1789765" cy="54037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Tech Report published</a:t>
                </a:r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960031" y="1772816"/>
                <a:ext cx="0" cy="44842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Group 54"/>
            <p:cNvGrpSpPr/>
            <p:nvPr/>
          </p:nvGrpSpPr>
          <p:grpSpPr>
            <a:xfrm>
              <a:off x="4151503" y="1759800"/>
              <a:ext cx="1549337" cy="2421202"/>
              <a:chOff x="-324561" y="1769854"/>
              <a:chExt cx="1549337" cy="551420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-324561" y="2273576"/>
                <a:ext cx="1549337" cy="47698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FGS reviews tool</a:t>
                </a:r>
              </a:p>
            </p:txBody>
          </p:sp>
          <p:cxnSp>
            <p:nvCxnSpPr>
              <p:cNvPr id="57" name="Straight Connector 56"/>
              <p:cNvCxnSpPr/>
              <p:nvPr/>
            </p:nvCxnSpPr>
            <p:spPr>
              <a:xfrm>
                <a:off x="960031" y="1769854"/>
                <a:ext cx="0" cy="49603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Group 57"/>
            <p:cNvGrpSpPr/>
            <p:nvPr/>
          </p:nvGrpSpPr>
          <p:grpSpPr>
            <a:xfrm>
              <a:off x="2922476" y="1772817"/>
              <a:ext cx="2778364" cy="2621531"/>
              <a:chOff x="-1673200" y="1772816"/>
              <a:chExt cx="2778364" cy="545814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-1673200" y="2272472"/>
                <a:ext cx="2778364" cy="46158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CF approves expedited Alternative process</a:t>
                </a: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960031" y="1772816"/>
                <a:ext cx="0" cy="5023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/>
            <p:cNvGrpSpPr/>
            <p:nvPr/>
          </p:nvGrpSpPr>
          <p:grpSpPr>
            <a:xfrm>
              <a:off x="3981313" y="1772812"/>
              <a:ext cx="2016224" cy="2820779"/>
              <a:chOff x="-912177" y="1772816"/>
              <a:chExt cx="2016224" cy="539448"/>
            </a:xfrm>
          </p:grpSpPr>
          <p:sp>
            <p:nvSpPr>
              <p:cNvPr id="62" name="TextBox 61"/>
              <p:cNvSpPr txBox="1"/>
              <p:nvPr/>
            </p:nvSpPr>
            <p:spPr>
              <a:xfrm>
                <a:off x="-912177" y="2270215"/>
                <a:ext cx="2016224" cy="42049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SPAR revised to include CBST</a:t>
                </a:r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>
                <a:off x="960031" y="1772816"/>
                <a:ext cx="0" cy="49342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/>
            <p:cNvGrpSpPr/>
            <p:nvPr/>
          </p:nvGrpSpPr>
          <p:grpSpPr>
            <a:xfrm>
              <a:off x="5059238" y="1772832"/>
              <a:ext cx="1096937" cy="3078973"/>
              <a:chOff x="21732" y="1772816"/>
              <a:chExt cx="1096937" cy="526176"/>
            </a:xfrm>
          </p:grpSpPr>
          <p:sp>
            <p:nvSpPr>
              <p:cNvPr id="65" name="TextBox 64"/>
              <p:cNvSpPr txBox="1"/>
              <p:nvPr/>
            </p:nvSpPr>
            <p:spPr>
              <a:xfrm>
                <a:off x="21732" y="2251655"/>
                <a:ext cx="1096937" cy="47337"/>
              </a:xfrm>
              <a:prstGeom prst="rect">
                <a:avLst/>
              </a:prstGeom>
              <a:noFill/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CFS amended</a:t>
                </a:r>
              </a:p>
            </p:txBody>
          </p:sp>
          <p:cxnSp>
            <p:nvCxnSpPr>
              <p:cNvPr id="66" name="Straight Connector 65"/>
              <p:cNvCxnSpPr/>
              <p:nvPr/>
            </p:nvCxnSpPr>
            <p:spPr>
              <a:xfrm>
                <a:off x="960031" y="1772816"/>
                <a:ext cx="0" cy="48100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/>
            <p:cNvGrpSpPr/>
            <p:nvPr/>
          </p:nvGrpSpPr>
          <p:grpSpPr>
            <a:xfrm>
              <a:off x="5781514" y="1772803"/>
              <a:ext cx="1166750" cy="3260874"/>
              <a:chOff x="-48080" y="1772816"/>
              <a:chExt cx="1166750" cy="518831"/>
            </a:xfrm>
          </p:grpSpPr>
          <p:sp>
            <p:nvSpPr>
              <p:cNvPr id="68" name="TextBox 67"/>
              <p:cNvSpPr txBox="1"/>
              <p:nvPr/>
            </p:nvSpPr>
            <p:spPr>
              <a:xfrm>
                <a:off x="-48080" y="2250625"/>
                <a:ext cx="1166750" cy="410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/>
                  <a:t>Minor revisions</a:t>
                </a:r>
              </a:p>
            </p:txBody>
          </p:sp>
          <p:cxnSp>
            <p:nvCxnSpPr>
              <p:cNvPr id="69" name="Straight Connector 68"/>
              <p:cNvCxnSpPr>
                <a:cxnSpLocks/>
              </p:cNvCxnSpPr>
              <p:nvPr/>
            </p:nvCxnSpPr>
            <p:spPr>
              <a:xfrm>
                <a:off x="960031" y="1772816"/>
                <a:ext cx="0" cy="47982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72"/>
            <p:cNvGrpSpPr/>
            <p:nvPr/>
          </p:nvGrpSpPr>
          <p:grpSpPr>
            <a:xfrm>
              <a:off x="6300197" y="1772817"/>
              <a:ext cx="1800193" cy="4343515"/>
              <a:chOff x="-321485" y="1772816"/>
              <a:chExt cx="1800193" cy="658100"/>
            </a:xfrm>
          </p:grpSpPr>
          <p:sp>
            <p:nvSpPr>
              <p:cNvPr id="74" name="TextBox 73"/>
              <p:cNvSpPr txBox="1"/>
              <p:nvPr/>
            </p:nvSpPr>
            <p:spPr>
              <a:xfrm>
                <a:off x="-321485" y="2287682"/>
                <a:ext cx="1800193" cy="1432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rgbClr val="FF0000"/>
                    </a:solidFill>
                  </a:rPr>
                  <a:t>Minor revisions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200" dirty="0">
                    <a:solidFill>
                      <a:srgbClr val="FF0000"/>
                    </a:solidFill>
                  </a:rPr>
                  <a:t>BEC11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200" dirty="0" err="1">
                    <a:solidFill>
                      <a:srgbClr val="FF0000"/>
                    </a:solidFill>
                  </a:rPr>
                  <a:t>ClimateBC</a:t>
                </a:r>
                <a:r>
                  <a:rPr lang="en-CA" sz="1200" dirty="0">
                    <a:solidFill>
                      <a:srgbClr val="FF0000"/>
                    </a:solidFill>
                  </a:rPr>
                  <a:t> 6.21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200" dirty="0">
                    <a:solidFill>
                      <a:srgbClr val="FF0000"/>
                    </a:solidFill>
                  </a:rPr>
                  <a:t>Variable weighing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200" dirty="0">
                    <a:solidFill>
                      <a:srgbClr val="FF0000"/>
                    </a:solidFill>
                  </a:rPr>
                  <a:t>2 additional y of AM</a:t>
                </a:r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>
                <a:off x="960031" y="1772816"/>
                <a:ext cx="0" cy="51784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/>
            <p:cNvGrpSpPr/>
            <p:nvPr/>
          </p:nvGrpSpPr>
          <p:grpSpPr>
            <a:xfrm>
              <a:off x="7740352" y="1772816"/>
              <a:ext cx="1253320" cy="4664035"/>
              <a:chOff x="-134650" y="1772816"/>
              <a:chExt cx="1253320" cy="663176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-134650" y="2396606"/>
                <a:ext cx="1253320" cy="39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45720" rIns="45720" rtlCol="0" anchor="ctr" anchorCtr="0">
                <a:spAutoFit/>
              </a:bodyPr>
              <a:lstStyle/>
              <a:p>
                <a:pPr algn="ctr"/>
                <a:r>
                  <a:rPr lang="en-CA" sz="1200" dirty="0">
                    <a:solidFill>
                      <a:srgbClr val="FF0000"/>
                    </a:solidFill>
                  </a:rPr>
                  <a:t>Eliminate GBST</a:t>
                </a:r>
              </a:p>
            </p:txBody>
          </p:sp>
          <p:cxnSp>
            <p:nvCxnSpPr>
              <p:cNvPr id="78" name="Straight Connector 77"/>
              <p:cNvCxnSpPr/>
              <p:nvPr/>
            </p:nvCxnSpPr>
            <p:spPr>
              <a:xfrm>
                <a:off x="960031" y="1772816"/>
                <a:ext cx="0" cy="630832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9" name="TextBox 78"/>
          <p:cNvSpPr txBox="1"/>
          <p:nvPr/>
        </p:nvSpPr>
        <p:spPr>
          <a:xfrm>
            <a:off x="3843473" y="3916096"/>
            <a:ext cx="1549337" cy="276999"/>
          </a:xfrm>
          <a:prstGeom prst="rect">
            <a:avLst/>
          </a:prstGeom>
          <a:noFill/>
        </p:spPr>
        <p:txBody>
          <a:bodyPr wrap="square" lIns="45720" rIns="45720" rtlCol="0" anchor="ctr" anchorCtr="0">
            <a:spAutoFit/>
          </a:bodyPr>
          <a:lstStyle/>
          <a:p>
            <a:pPr algn="ctr"/>
            <a:r>
              <a:rPr lang="en-CA" sz="1200" dirty="0" err="1"/>
              <a:t>AdapTree</a:t>
            </a:r>
            <a:r>
              <a:rPr lang="en-CA" sz="1200" dirty="0"/>
              <a:t> final report</a:t>
            </a:r>
          </a:p>
        </p:txBody>
      </p:sp>
      <p:cxnSp>
        <p:nvCxnSpPr>
          <p:cNvPr id="80" name="Straight Connector 79"/>
          <p:cNvCxnSpPr/>
          <p:nvPr/>
        </p:nvCxnSpPr>
        <p:spPr>
          <a:xfrm>
            <a:off x="5220072" y="1772816"/>
            <a:ext cx="0" cy="216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6C991C9-2128-4425-A2C6-0079635E82A4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82" name="Picture 81" descr="H:\MoF admin\logos and letterhead\logos\new_logo_sig_block_1.png">
              <a:extLst>
                <a:ext uri="{FF2B5EF4-FFF2-40B4-BE49-F238E27FC236}">
                  <a16:creationId xmlns:a16="http://schemas.microsoft.com/office/drawing/2014/main" id="{37119136-7B67-4A82-9D4C-F97AFCDA16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B7488C0-5725-4D57-9B25-F077D8A1602F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9692B1A-10F5-4AD4-8691-9B5F220B8022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86A536EE-7C99-4E5F-92B7-77E7E0279533}"/>
              </a:ext>
            </a:extLst>
          </p:cNvPr>
          <p:cNvSpPr txBox="1"/>
          <p:nvPr/>
        </p:nvSpPr>
        <p:spPr>
          <a:xfrm>
            <a:off x="1907704" y="1052736"/>
            <a:ext cx="5256584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Climate Based Seed Transfer (CBST)</a:t>
            </a:r>
          </a:p>
        </p:txBody>
      </p:sp>
    </p:spTree>
    <p:extLst>
      <p:ext uri="{BB962C8B-B14F-4D97-AF65-F5344CB8AC3E}">
        <p14:creationId xmlns:p14="http://schemas.microsoft.com/office/powerpoint/2010/main" val="1481379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E5115-D97D-4463-B79A-A7C3EDF9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4984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12</a:t>
            </a:fld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1979712" y="1208384"/>
            <a:ext cx="5328592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Multiple </a:t>
            </a:r>
            <a:r>
              <a:rPr lang="en-US" b="1" dirty="0" err="1"/>
              <a:t>Seedlot</a:t>
            </a:r>
            <a:r>
              <a:rPr lang="en-US" b="1" dirty="0"/>
              <a:t> – Genetic Diversification Study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906" y="1772816"/>
            <a:ext cx="2364755" cy="165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323527" y="1916832"/>
            <a:ext cx="2152289" cy="1454797"/>
            <a:chOff x="6247640" y="3284985"/>
            <a:chExt cx="2232496" cy="1622636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247640" y="3284985"/>
              <a:ext cx="2116409" cy="144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 Box 3"/>
            <p:cNvSpPr txBox="1">
              <a:spLocks noChangeArrowheads="1"/>
            </p:cNvSpPr>
            <p:nvPr/>
          </p:nvSpPr>
          <p:spPr bwMode="auto">
            <a:xfrm>
              <a:off x="6247640" y="4676789"/>
              <a:ext cx="2232496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CA" sz="900" dirty="0"/>
                <a:t>Image: Dave Simpson</a:t>
              </a:r>
            </a:p>
          </p:txBody>
        </p:sp>
      </p:grpSp>
      <p:pic>
        <p:nvPicPr>
          <p:cNvPr id="3076" name="Picture 4" descr="H:\PROJECTS\OTHER\archive\Dynamic Site Index - Height (GN)\figures tables\Figure 5 croppe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772816"/>
            <a:ext cx="1800200" cy="180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525966" y="2204864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dirty="0"/>
              <a:t>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02230" y="2267541"/>
            <a:ext cx="3898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200" dirty="0"/>
              <a:t>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6376" y="2276872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=  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3568" y="3645024"/>
            <a:ext cx="78488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/>
              <a:t>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/>
              <a:t>Examine opportunities for using multiple, differently-adapted </a:t>
            </a:r>
            <a:r>
              <a:rPr lang="en-CA" sz="1400" dirty="0" err="1"/>
              <a:t>seedlots</a:t>
            </a:r>
            <a:r>
              <a:rPr lang="en-CA" sz="1400" dirty="0"/>
              <a:t> as a bet-hedging strategy to buffer extreme climate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/>
              <a:t>Develop a climate-sensitive TASS program</a:t>
            </a:r>
          </a:p>
          <a:p>
            <a:endParaRPr lang="en-CA" sz="1400" b="1" dirty="0"/>
          </a:p>
          <a:p>
            <a:r>
              <a:rPr lang="en-CA" sz="1400" b="1" dirty="0"/>
              <a:t>Funding 2018/19, 2019/20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/>
              <a:t>Forest Enhancement Society ($76,000)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/>
              <a:t>FAIB ($25,000)</a:t>
            </a:r>
          </a:p>
          <a:p>
            <a:endParaRPr lang="en-CA" sz="1400" b="1" dirty="0"/>
          </a:p>
          <a:p>
            <a:r>
              <a:rPr lang="en-CA" sz="1400" b="1" dirty="0"/>
              <a:t>Funding 2020/21, 2021/22, 2022/23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/>
              <a:t>OCF Research Program (Timber Production) ($153,000)</a:t>
            </a:r>
          </a:p>
          <a:p>
            <a:endParaRPr lang="en-CA" sz="1400" dirty="0"/>
          </a:p>
          <a:p>
            <a:r>
              <a:rPr lang="en-CA" sz="1400" b="1" dirty="0"/>
              <a:t>Team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400" dirty="0"/>
              <a:t>Tongli Wang, Derek Sattler, Kate Peterson, Greg O’Neill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F12332-450C-4D82-A1B5-2CF38AF23892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9" name="Picture 18" descr="H:\MoF admin\logos and letterhead\logos\new_logo_sig_block_1.png">
              <a:extLst>
                <a:ext uri="{FF2B5EF4-FFF2-40B4-BE49-F238E27FC236}">
                  <a16:creationId xmlns:a16="http://schemas.microsoft.com/office/drawing/2014/main" id="{EDA4CFDC-8746-4171-80CE-1EF2E12D86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7B33E4-F790-4212-8C0C-EF7A6288DF68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83EC0AA-F520-4C41-A71B-FFFE4E3B4825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0186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E5115-D97D-4463-B79A-A7C3EDF9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13</a:t>
            </a:fld>
            <a:endParaRPr lang="en-CA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A6F4D7-E223-4593-AE9E-9DA33604252D}"/>
              </a:ext>
            </a:extLst>
          </p:cNvPr>
          <p:cNvGrpSpPr/>
          <p:nvPr/>
        </p:nvGrpSpPr>
        <p:grpSpPr>
          <a:xfrm>
            <a:off x="2555776" y="1844824"/>
            <a:ext cx="3960440" cy="1584175"/>
            <a:chOff x="-540568" y="771879"/>
            <a:chExt cx="4680520" cy="20272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1D29F49-A733-456A-8441-4AE031DA5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5672" y="786341"/>
              <a:ext cx="2424280" cy="200391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0503D8E-6BE5-4486-ABAE-D3EE92569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540568" y="771879"/>
              <a:ext cx="2183004" cy="2027285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13A63CC-F5A9-4E2A-8DF1-E6FC74B7ED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198" y="3730996"/>
            <a:ext cx="2758970" cy="308238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4C1E788-631E-4E32-AAB9-50BF47ED7C08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2" name="Picture 11" descr="H:\MoF admin\logos and letterhead\logos\new_logo_sig_block_1.png">
              <a:extLst>
                <a:ext uri="{FF2B5EF4-FFF2-40B4-BE49-F238E27FC236}">
                  <a16:creationId xmlns:a16="http://schemas.microsoft.com/office/drawing/2014/main" id="{290A06F9-0FC5-47BC-AD94-68A480967D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E0A5ED2-FEE0-4C21-AA04-999C897BC9D4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58E5848-EDDF-4BE4-AF2E-9630E05A00D4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8FE1CC7-DC3A-4027-BCAC-6B67FEA14688}"/>
              </a:ext>
            </a:extLst>
          </p:cNvPr>
          <p:cNvSpPr txBox="1"/>
          <p:nvPr/>
        </p:nvSpPr>
        <p:spPr>
          <a:xfrm>
            <a:off x="1979712" y="1208384"/>
            <a:ext cx="5328592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Multiple </a:t>
            </a:r>
            <a:r>
              <a:rPr lang="en-US" b="1" dirty="0" err="1"/>
              <a:t>Seedlot</a:t>
            </a:r>
            <a:r>
              <a:rPr lang="en-US" b="1" dirty="0"/>
              <a:t> – Genetic Diversification Study</a:t>
            </a:r>
          </a:p>
        </p:txBody>
      </p:sp>
    </p:spTree>
    <p:extLst>
      <p:ext uri="{BB962C8B-B14F-4D97-AF65-F5344CB8AC3E}">
        <p14:creationId xmlns:p14="http://schemas.microsoft.com/office/powerpoint/2010/main" val="37592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D96BCA-90F4-4080-AFF4-A72489A0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5336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15</a:t>
            </a:fld>
            <a:endParaRPr lang="en-CA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1851660" y="1744980"/>
          <a:ext cx="5440680" cy="3368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77048" y="1111104"/>
            <a:ext cx="230425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Extreme event study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97D5302-8A30-46A3-B04E-B9047C726B6E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0" name="Picture 9" descr="H:\MoF admin\logos and letterhead\logos\new_logo_sig_block_1.png">
              <a:extLst>
                <a:ext uri="{FF2B5EF4-FFF2-40B4-BE49-F238E27FC236}">
                  <a16:creationId xmlns:a16="http://schemas.microsoft.com/office/drawing/2014/main" id="{23F58D68-9963-470A-BF81-D82F6AD6F1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B2A4D2-C9B9-435A-B6C6-F947622928C3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97D03E4-5431-4097-8BAF-99ADC1A9BCED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347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16</a:t>
            </a:fld>
            <a:endParaRPr lang="en-CA"/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1851660" y="1744980"/>
          <a:ext cx="5440680" cy="3368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377048" y="1111104"/>
            <a:ext cx="230425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Extreme event study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D5706C-1D8C-47D7-9BFC-4648DF188176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1" name="Picture 10" descr="H:\MoF admin\logos and letterhead\logos\new_logo_sig_block_1.png">
              <a:extLst>
                <a:ext uri="{FF2B5EF4-FFF2-40B4-BE49-F238E27FC236}">
                  <a16:creationId xmlns:a16="http://schemas.microsoft.com/office/drawing/2014/main" id="{3FF9E0EB-4454-4328-9BF4-1C38508D2F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CE393B3-88BF-4563-B67E-147D5C167E42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1213A30-FDC1-42A5-8134-7F322544D6BC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5795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17</a:t>
            </a:fld>
            <a:endParaRPr lang="en-CA"/>
          </a:p>
        </p:txBody>
      </p:sp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1851660" y="1744980"/>
          <a:ext cx="5440680" cy="3368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377048" y="1111104"/>
            <a:ext cx="230425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Extreme event study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C920092-55A4-4CAD-90DD-247EF6416C8F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0" name="Picture 9" descr="H:\MoF admin\logos and letterhead\logos\new_logo_sig_block_1.png">
              <a:extLst>
                <a:ext uri="{FF2B5EF4-FFF2-40B4-BE49-F238E27FC236}">
                  <a16:creationId xmlns:a16="http://schemas.microsoft.com/office/drawing/2014/main" id="{BF7959F6-9B2D-4138-AD45-7012AF2BB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474C73-DC74-42CD-A72B-B1123031855C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0E62B67-61DA-40F4-9B1D-40FF4F89C7A2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0191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18</a:t>
            </a:fld>
            <a:endParaRPr lang="en-CA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/>
          </p:nvPr>
        </p:nvGraphicFramePr>
        <p:xfrm>
          <a:off x="1851660" y="1744980"/>
          <a:ext cx="5440680" cy="3368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377048" y="1111104"/>
            <a:ext cx="230425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Extreme event study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95AC88E-4B4C-4C0F-9E2A-C4C4FD31A56F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0" name="Picture 9" descr="H:\MoF admin\logos and letterhead\logos\new_logo_sig_block_1.png">
              <a:extLst>
                <a:ext uri="{FF2B5EF4-FFF2-40B4-BE49-F238E27FC236}">
                  <a16:creationId xmlns:a16="http://schemas.microsoft.com/office/drawing/2014/main" id="{1F64E6BA-3499-4AF3-BD25-556B4270D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CC4036-99EA-457D-9F1F-82B4E0D556EE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22BB3F7-C683-4855-8E0E-DB355221A24F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11699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F37175-2D65-44D8-8797-5F01160F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19</a:t>
            </a:fld>
            <a:endParaRPr lang="en-C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B10BC5-D28A-4F36-8C2E-A101ACFCC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992" y="1098819"/>
            <a:ext cx="4573264" cy="571455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FEA6170-00A6-4276-A301-D4D914B36C2C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5" name="Picture 4" descr="H:\MoF admin\logos and letterhead\logos\new_logo_sig_block_1.png">
              <a:extLst>
                <a:ext uri="{FF2B5EF4-FFF2-40B4-BE49-F238E27FC236}">
                  <a16:creationId xmlns:a16="http://schemas.microsoft.com/office/drawing/2014/main" id="{5ACA5B04-8336-4042-BE0A-10B7994DF9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B88C0EE-5EB3-4CA1-A14F-868D0972C816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EF3A33E-C46B-4347-8F78-F71025699783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0106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20</a:t>
            </a:fld>
            <a:endParaRPr lang="en-CA"/>
          </a:p>
        </p:txBody>
      </p:sp>
      <p:grpSp>
        <p:nvGrpSpPr>
          <p:cNvPr id="6" name="Group 5"/>
          <p:cNvGrpSpPr/>
          <p:nvPr/>
        </p:nvGrpSpPr>
        <p:grpSpPr>
          <a:xfrm>
            <a:off x="96074" y="396662"/>
            <a:ext cx="8980502" cy="2865834"/>
            <a:chOff x="96074" y="396662"/>
            <a:chExt cx="8980502" cy="2865834"/>
          </a:xfrm>
        </p:grpSpPr>
        <p:grpSp>
          <p:nvGrpSpPr>
            <p:cNvPr id="4" name="Group 3"/>
            <p:cNvGrpSpPr/>
            <p:nvPr/>
          </p:nvGrpSpPr>
          <p:grpSpPr>
            <a:xfrm>
              <a:off x="96074" y="396662"/>
              <a:ext cx="8980502" cy="1380865"/>
              <a:chOff x="96074" y="476672"/>
              <a:chExt cx="8980502" cy="1380865"/>
            </a:xfrm>
          </p:grpSpPr>
          <p:pic>
            <p:nvPicPr>
              <p:cNvPr id="3074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74" y="476672"/>
                <a:ext cx="2152075" cy="13778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075" name="Picture 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3630" y="479721"/>
                <a:ext cx="2152075" cy="13747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0296" y="479721"/>
                <a:ext cx="2152075" cy="13747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24501" y="479721"/>
                <a:ext cx="2152075" cy="13778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6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74" y="1884680"/>
              <a:ext cx="2152075" cy="1377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8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3629" y="1887729"/>
              <a:ext cx="2152075" cy="1374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1" name="Picture 9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0295" y="1884680"/>
              <a:ext cx="2152075" cy="1377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907704" y="24879"/>
            <a:ext cx="5276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dirty="0"/>
              <a:t>March min temp – probability of exceeding an extreme event temp</a:t>
            </a:r>
            <a:endParaRPr lang="en-CA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907704" y="3284984"/>
            <a:ext cx="52761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400" b="1" dirty="0"/>
              <a:t>Oct min temp – probability of exceeding an extreme event temp</a:t>
            </a:r>
            <a:endParaRPr lang="en-CA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96073" y="3627041"/>
            <a:ext cx="8980503" cy="2914833"/>
            <a:chOff x="96073" y="3627041"/>
            <a:chExt cx="8980503" cy="2914833"/>
          </a:xfrm>
        </p:grpSpPr>
        <p:pic>
          <p:nvPicPr>
            <p:cNvPr id="3082" name="Picture 10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74" y="3627041"/>
              <a:ext cx="2152075" cy="1374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11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3630" y="3627041"/>
              <a:ext cx="2152075" cy="1377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4" name="Picture 12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0296" y="3632392"/>
              <a:ext cx="2155123" cy="1374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5" name="Picture 13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4501" y="3632392"/>
              <a:ext cx="2152075" cy="1377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6" name="Picture 14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73" y="5157192"/>
              <a:ext cx="2152075" cy="1374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7" name="Picture 15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2024" y="5164058"/>
              <a:ext cx="2152075" cy="1377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8" name="Picture 16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344" y="5157192"/>
              <a:ext cx="2152075" cy="13778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67703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30454B-45E0-40EA-9066-F2BE9BC8F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1653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22</a:t>
            </a:fld>
            <a:endParaRPr lang="en-CA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459B9E-D7C5-49BB-B52B-103DFF4D54A8}"/>
              </a:ext>
            </a:extLst>
          </p:cNvPr>
          <p:cNvGrpSpPr/>
          <p:nvPr/>
        </p:nvGrpSpPr>
        <p:grpSpPr>
          <a:xfrm>
            <a:off x="611560" y="1914513"/>
            <a:ext cx="7697241" cy="3458703"/>
            <a:chOff x="611560" y="1595704"/>
            <a:chExt cx="7697241" cy="3458703"/>
          </a:xfrm>
        </p:grpSpPr>
        <p:grpSp>
          <p:nvGrpSpPr>
            <p:cNvPr id="7" name="Group 6"/>
            <p:cNvGrpSpPr/>
            <p:nvPr/>
          </p:nvGrpSpPr>
          <p:grpSpPr>
            <a:xfrm>
              <a:off x="611560" y="1595704"/>
              <a:ext cx="4364608" cy="3458703"/>
              <a:chOff x="611560" y="1595704"/>
              <a:chExt cx="4364608" cy="3458703"/>
            </a:xfrm>
          </p:grpSpPr>
          <p:pic>
            <p:nvPicPr>
              <p:cNvPr id="10" name="Picture 2" descr="H:\pix\2019\drought photos from Trenna McLeod\Drought mortality in Pl - Andy Slizak - A18698 CP 158 Block LOO056_ET2.jp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1560" y="1595704"/>
                <a:ext cx="4364608" cy="32734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647564" y="4838963"/>
                <a:ext cx="12601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800" dirty="0"/>
                  <a:t>Photo: Andy </a:t>
                </a:r>
                <a:r>
                  <a:rPr lang="en-CA" sz="800" dirty="0" err="1"/>
                  <a:t>Slizak</a:t>
                </a:r>
                <a:endParaRPr lang="en-CA" sz="800" dirty="0"/>
              </a:p>
            </p:txBody>
          </p:sp>
        </p:grp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0489" y="1916832"/>
              <a:ext cx="2808312" cy="2808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DCA2BE1-8D67-47FD-9120-F26AB366200A}"/>
              </a:ext>
            </a:extLst>
          </p:cNvPr>
          <p:cNvSpPr txBox="1"/>
          <p:nvPr/>
        </p:nvSpPr>
        <p:spPr>
          <a:xfrm>
            <a:off x="3059832" y="1111104"/>
            <a:ext cx="285113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Paired-tree drought study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0382E60-C72A-41D0-8206-1722DF37720D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4" name="Picture 13" descr="H:\MoF admin\logos and letterhead\logos\new_logo_sig_block_1.png">
              <a:extLst>
                <a:ext uri="{FF2B5EF4-FFF2-40B4-BE49-F238E27FC236}">
                  <a16:creationId xmlns:a16="http://schemas.microsoft.com/office/drawing/2014/main" id="{6966E819-9D1A-4E3B-A9D1-E5E3E06002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22FF241-26BD-43CA-B28D-62813E02D228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64B5955-909E-4C35-89E6-9A2FAB3F31D3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8055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23</a:t>
            </a:fld>
            <a:endParaRPr lang="en-CA"/>
          </a:p>
        </p:txBody>
      </p:sp>
      <p:sp>
        <p:nvSpPr>
          <p:cNvPr id="8" name="TextBox 7"/>
          <p:cNvSpPr txBox="1"/>
          <p:nvPr/>
        </p:nvSpPr>
        <p:spPr>
          <a:xfrm>
            <a:off x="3059832" y="1111104"/>
            <a:ext cx="285113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Paired-tree drought study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3568" y="1844824"/>
            <a:ext cx="784887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dirty="0"/>
              <a:t>Objective</a:t>
            </a:r>
          </a:p>
          <a:p>
            <a:r>
              <a:rPr lang="en-CA" sz="1600" dirty="0"/>
              <a:t>Identify ring, crown traits and tree size traits related to drought tolerance</a:t>
            </a:r>
          </a:p>
          <a:p>
            <a:endParaRPr lang="en-CA" sz="1600" dirty="0"/>
          </a:p>
          <a:p>
            <a:r>
              <a:rPr lang="en-CA" sz="1600" b="1" dirty="0"/>
              <a:t>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46 pairs of Pl trees – one live, other recently drought-killed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4 natural stands &gt; 30 y-old in Okanagan Valley</a:t>
            </a:r>
          </a:p>
          <a:p>
            <a:endParaRPr lang="en-CA" sz="1600" dirty="0"/>
          </a:p>
          <a:p>
            <a:r>
              <a:rPr lang="en-CA" sz="1600" b="1" dirty="0"/>
              <a:t>Methods</a:t>
            </a:r>
            <a:endParaRPr lang="en-C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Calculate drought tolerance indices using ring widths pre- and post-2003 drought.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Do the indices from 2003 drought predict survival in 2017 and 2018 droughts?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Do  crown or size traits differ between live and dead trees?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1600" dirty="0"/>
          </a:p>
          <a:p>
            <a:r>
              <a:rPr lang="en-CA" sz="1600" b="1" dirty="0"/>
              <a:t>Funding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LBIS - $3400 (</a:t>
            </a:r>
            <a:r>
              <a:rPr lang="en-CA" sz="1600" dirty="0" err="1"/>
              <a:t>dendro</a:t>
            </a:r>
            <a:r>
              <a:rPr lang="en-CA" sz="1600" dirty="0"/>
              <a:t> analyses)</a:t>
            </a:r>
          </a:p>
          <a:p>
            <a:endParaRPr lang="en-CA" sz="1600" dirty="0"/>
          </a:p>
          <a:p>
            <a:r>
              <a:rPr lang="en-CA" sz="1600" b="1" dirty="0"/>
              <a:t>Team </a:t>
            </a:r>
          </a:p>
          <a:p>
            <a:r>
              <a:rPr lang="en-CA" sz="1600" dirty="0"/>
              <a:t>Hardy Griesbauer, Rachel Reed, Greg O’Neill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5BCC156-E3C3-417F-8BAB-C1ECFF9A3B1F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0" name="Picture 9" descr="H:\MoF admin\logos and letterhead\logos\new_logo_sig_block_1.png">
              <a:extLst>
                <a:ext uri="{FF2B5EF4-FFF2-40B4-BE49-F238E27FC236}">
                  <a16:creationId xmlns:a16="http://schemas.microsoft.com/office/drawing/2014/main" id="{C2A21A64-4F63-4124-BBE5-FE1DBBA43D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FE2E4C-1FB4-4812-A2F7-2247909EAF1A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AAC1E62-535D-4842-A97E-DC92C0E5E324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9670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24</a:t>
            </a:fld>
            <a:endParaRPr lang="en-CA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CA2BE1-8D67-47FD-9120-F26AB366200A}"/>
              </a:ext>
            </a:extLst>
          </p:cNvPr>
          <p:cNvSpPr txBox="1"/>
          <p:nvPr/>
        </p:nvSpPr>
        <p:spPr>
          <a:xfrm>
            <a:off x="3059832" y="1111104"/>
            <a:ext cx="285113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Paired tree drought study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8F26FFD-DAFC-47BC-A4C3-8BEDC7B9AC20}"/>
              </a:ext>
            </a:extLst>
          </p:cNvPr>
          <p:cNvGrpSpPr/>
          <p:nvPr/>
        </p:nvGrpSpPr>
        <p:grpSpPr>
          <a:xfrm>
            <a:off x="361791" y="2132856"/>
            <a:ext cx="8333327" cy="3366779"/>
            <a:chOff x="218056" y="2348880"/>
            <a:chExt cx="8333327" cy="336677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6D43FB9-590F-4F72-8209-C9E1770E2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3650" y="2348880"/>
              <a:ext cx="2527984" cy="336677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AFDE0EA-1401-4DDC-8881-13A65DA9E1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8056" y="2348880"/>
              <a:ext cx="2517740" cy="335698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A28C25-7A6D-4C20-9269-1CC060698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31383" y="2348880"/>
              <a:ext cx="2520000" cy="33600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D4BC51-64FD-454F-BF79-0FB3D1D9F498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16" name="Picture 15" descr="H:\MoF admin\logos and letterhead\logos\new_logo_sig_block_1.png">
              <a:extLst>
                <a:ext uri="{FF2B5EF4-FFF2-40B4-BE49-F238E27FC236}">
                  <a16:creationId xmlns:a16="http://schemas.microsoft.com/office/drawing/2014/main" id="{8A35B0EC-872E-4713-BB6F-E6CE60FC4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D4EC004-7B62-4E1A-96B9-B512C92215CD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2038A91-9DAB-48B6-93BF-6827FD9B7616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93674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CA9AA4-7088-4602-B369-7C88ADDC7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9468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A1525A-E7C9-4C02-813B-D9BF5A46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26</a:t>
            </a:fld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EC8ED7-AA77-4B65-BC7C-2E9BDD7AFC37}"/>
              </a:ext>
            </a:extLst>
          </p:cNvPr>
          <p:cNvSpPr/>
          <p:nvPr/>
        </p:nvSpPr>
        <p:spPr>
          <a:xfrm>
            <a:off x="683568" y="2420888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For which </a:t>
            </a:r>
            <a:r>
              <a:rPr lang="en-US" dirty="0" err="1"/>
              <a:t>BECvars</a:t>
            </a:r>
            <a:r>
              <a:rPr lang="en-US" dirty="0"/>
              <a:t> will we find no eligible </a:t>
            </a:r>
            <a:r>
              <a:rPr lang="en-US" dirty="0" err="1"/>
              <a:t>BECvar</a:t>
            </a:r>
            <a:r>
              <a:rPr lang="en-US" dirty="0"/>
              <a:t> seed sources in the future?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Where in the USA might we find seed sources or parent trees adapted to these orphaned plantation </a:t>
            </a:r>
            <a:r>
              <a:rPr lang="en-US" dirty="0" err="1"/>
              <a:t>BECvars</a:t>
            </a:r>
            <a:r>
              <a:rPr lang="en-US" dirty="0"/>
              <a:t> today?</a:t>
            </a:r>
            <a:endParaRPr lang="en-CA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E3711C-14CA-49CF-8123-31CB79D196C0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5" name="Picture 4" descr="H:\MoF admin\logos and letterhead\logos\new_logo_sig_block_1.png">
              <a:extLst>
                <a:ext uri="{FF2B5EF4-FFF2-40B4-BE49-F238E27FC236}">
                  <a16:creationId xmlns:a16="http://schemas.microsoft.com/office/drawing/2014/main" id="{B1149997-A717-44BF-8D0F-6D77A4C46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4C3DE7-2AC3-432E-9BA4-635690D1FF45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F1562DE-2A05-4AEB-94E2-EAAF200A4A8D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EAA07DE-F60E-488B-B8CC-7B74F553CE5C}"/>
              </a:ext>
            </a:extLst>
          </p:cNvPr>
          <p:cNvSpPr txBox="1"/>
          <p:nvPr/>
        </p:nvSpPr>
        <p:spPr>
          <a:xfrm>
            <a:off x="3131840" y="1187460"/>
            <a:ext cx="285113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CA" b="1" dirty="0"/>
              <a:t>Future plantation orphans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357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35872B-538B-4486-A0C3-A61FB87D8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27</a:t>
            </a:fld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973941-3D6E-4AEA-A1C8-04FECE9C7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231100"/>
            <a:ext cx="7344816" cy="536625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9223DEC-F100-41B7-8C17-949524109D17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7" name="Picture 6" descr="H:\MoF admin\logos and letterhead\logos\new_logo_sig_block_1.png">
              <a:extLst>
                <a:ext uri="{FF2B5EF4-FFF2-40B4-BE49-F238E27FC236}">
                  <a16:creationId xmlns:a16="http://schemas.microsoft.com/office/drawing/2014/main" id="{D01F323B-A34C-4497-B0A9-FACBCE3F29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54AAA3-D93B-441C-A8B8-89DFBCD80D77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176A434-C859-453D-ADC5-3759A5BC6518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5538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AFAF95-0432-47A7-91C5-7ACF2D637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28</a:t>
            </a:fld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367E4F-7255-48ED-A590-E8056842E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31200"/>
            <a:ext cx="7330344" cy="535567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F59A75A-E1F6-4BA9-B7FE-5B347695AE4E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6" name="Picture 5" descr="H:\MoF admin\logos and letterhead\logos\new_logo_sig_block_1.png">
              <a:extLst>
                <a:ext uri="{FF2B5EF4-FFF2-40B4-BE49-F238E27FC236}">
                  <a16:creationId xmlns:a16="http://schemas.microsoft.com/office/drawing/2014/main" id="{DD2A5BDE-331A-4CC6-9D6C-E002A3DF56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CC2687A-F517-4D31-9550-A338089E0F92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987F264-19C2-4CDA-B6EC-8AC39E609B01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4903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AFAF95-0432-47A7-91C5-7ACF2D637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29</a:t>
            </a:fld>
            <a:endParaRPr lang="en-C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905DCD2-A59A-42EB-BFA7-B14CD55DE2AB}"/>
              </a:ext>
            </a:extLst>
          </p:cNvPr>
          <p:cNvGrpSpPr>
            <a:grpSpLocks noChangeAspect="1"/>
          </p:cNvGrpSpPr>
          <p:nvPr/>
        </p:nvGrpSpPr>
        <p:grpSpPr>
          <a:xfrm>
            <a:off x="900000" y="1231200"/>
            <a:ext cx="7346660" cy="5367600"/>
            <a:chOff x="827584" y="1014509"/>
            <a:chExt cx="7444149" cy="54388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F367E4F-7255-48ED-A590-E8056842E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584" y="1014509"/>
              <a:ext cx="7444149" cy="5438827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DBBF555-62ED-4910-8DF5-F6F0F8EE3EB9}"/>
                </a:ext>
              </a:extLst>
            </p:cNvPr>
            <p:cNvCxnSpPr/>
            <p:nvPr/>
          </p:nvCxnSpPr>
          <p:spPr>
            <a:xfrm flipV="1">
              <a:off x="6156176" y="4509120"/>
              <a:ext cx="504000" cy="72008"/>
            </a:xfrm>
            <a:prstGeom prst="straightConnector1">
              <a:avLst/>
            </a:prstGeom>
            <a:ln w="25400">
              <a:solidFill>
                <a:srgbClr val="48E5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E2C019-4944-47D4-8C55-BFD0312ED279}"/>
                </a:ext>
              </a:extLst>
            </p:cNvPr>
            <p:cNvSpPr/>
            <p:nvPr/>
          </p:nvSpPr>
          <p:spPr>
            <a:xfrm>
              <a:off x="6212162" y="4221088"/>
              <a:ext cx="861456" cy="576064"/>
            </a:xfrm>
            <a:prstGeom prst="rect">
              <a:avLst/>
            </a:prstGeom>
            <a:noFill/>
            <a:ln w="28575">
              <a:solidFill>
                <a:srgbClr val="48E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3955584-9DDB-4092-8CF8-5F4711A41B88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8" name="Picture 7" descr="H:\MoF admin\logos and letterhead\logos\new_logo_sig_block_1.png">
              <a:extLst>
                <a:ext uri="{FF2B5EF4-FFF2-40B4-BE49-F238E27FC236}">
                  <a16:creationId xmlns:a16="http://schemas.microsoft.com/office/drawing/2014/main" id="{807DF610-A63B-47B6-90C8-405D1A08BD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ED0420E-13D9-4852-9020-8404B9C06E0C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9C4A0D1-0AAD-4EF5-B054-29728AC81E87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7854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AFAF95-0432-47A7-91C5-7ACF2D637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30</a:t>
            </a:fld>
            <a:endParaRPr lang="en-CA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3F47EED-E125-4D3A-90E3-AFE0F9C56880}"/>
              </a:ext>
            </a:extLst>
          </p:cNvPr>
          <p:cNvGrpSpPr>
            <a:grpSpLocks noChangeAspect="1"/>
          </p:cNvGrpSpPr>
          <p:nvPr/>
        </p:nvGrpSpPr>
        <p:grpSpPr>
          <a:xfrm>
            <a:off x="900000" y="1231200"/>
            <a:ext cx="7346660" cy="5367600"/>
            <a:chOff x="827584" y="1014509"/>
            <a:chExt cx="7444149" cy="54388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F367E4F-7255-48ED-A590-E8056842E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7584" y="1014509"/>
              <a:ext cx="7444149" cy="5438827"/>
            </a:xfrm>
            <a:prstGeom prst="rect">
              <a:avLst/>
            </a:prstGeom>
          </p:spPr>
        </p:pic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DBBF555-62ED-4910-8DF5-F6F0F8EE3E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6176" y="4437112"/>
              <a:ext cx="811322" cy="144016"/>
            </a:xfrm>
            <a:prstGeom prst="straightConnector1">
              <a:avLst/>
            </a:prstGeom>
            <a:ln w="25400">
              <a:solidFill>
                <a:srgbClr val="48E50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8E2C019-4944-47D4-8C55-BFD0312ED279}"/>
                </a:ext>
              </a:extLst>
            </p:cNvPr>
            <p:cNvSpPr/>
            <p:nvPr/>
          </p:nvSpPr>
          <p:spPr>
            <a:xfrm>
              <a:off x="6536770" y="4149080"/>
              <a:ext cx="861456" cy="576064"/>
            </a:xfrm>
            <a:prstGeom prst="rect">
              <a:avLst/>
            </a:prstGeom>
            <a:noFill/>
            <a:ln w="28575">
              <a:solidFill>
                <a:srgbClr val="48E5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EAFA533-F0FE-48EF-9624-DD4E79A6871F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8" name="Picture 7" descr="H:\MoF admin\logos and letterhead\logos\new_logo_sig_block_1.png">
              <a:extLst>
                <a:ext uri="{FF2B5EF4-FFF2-40B4-BE49-F238E27FC236}">
                  <a16:creationId xmlns:a16="http://schemas.microsoft.com/office/drawing/2014/main" id="{71EE69D0-A5C8-4B49-9670-95E0FCB3C6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CC7CB8C-E8DB-4E23-AA07-662D864071CD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BC1939D-C776-4020-BBD1-6321504FA2AA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10653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E91159-5EDD-4C07-A5A3-4E20A8D3C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31</a:t>
            </a:fld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A5B444-C8DE-4F9B-B855-32331333F7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38" y="1844824"/>
            <a:ext cx="8560634" cy="428839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0538C35-A4AE-4257-8B28-E7662781255A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6" name="Picture 5" descr="H:\MoF admin\logos and letterhead\logos\new_logo_sig_block_1.png">
              <a:extLst>
                <a:ext uri="{FF2B5EF4-FFF2-40B4-BE49-F238E27FC236}">
                  <a16:creationId xmlns:a16="http://schemas.microsoft.com/office/drawing/2014/main" id="{FFFC0C45-0D97-4C2B-9BCD-8FF11CC277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5E32297-AE44-4ED9-94F1-D7E91588F6A5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4F14F1C-0042-4A49-B1B2-1DEE7A950553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4457E62E-E892-4641-B403-2ECB8D7CA6CB}"/>
              </a:ext>
            </a:extLst>
          </p:cNvPr>
          <p:cNvSpPr txBox="1"/>
          <p:nvPr/>
        </p:nvSpPr>
        <p:spPr>
          <a:xfrm>
            <a:off x="3131840" y="1187460"/>
            <a:ext cx="285113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CA" b="1" dirty="0"/>
              <a:t>Future plantation orphans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742545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6F4571-BE83-4072-ADC5-358634CCC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5383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A1525A-E7C9-4C02-813B-D9BF5A46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33</a:t>
            </a:fld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EC8ED7-AA77-4B65-BC7C-2E9BDD7AFC37}"/>
              </a:ext>
            </a:extLst>
          </p:cNvPr>
          <p:cNvSpPr/>
          <p:nvPr/>
        </p:nvSpPr>
        <p:spPr>
          <a:xfrm>
            <a:off x="683568" y="2420888"/>
            <a:ext cx="763284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Question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To what extent do species differ in their safe seed transfer distance?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r>
              <a:rPr lang="en-US" sz="1600" b="1" dirty="0"/>
              <a:t>Methods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Pl, </a:t>
            </a:r>
            <a:r>
              <a:rPr lang="en-US" sz="1600" dirty="0" err="1"/>
              <a:t>Sx</a:t>
            </a:r>
            <a:r>
              <a:rPr lang="en-US" sz="1600" dirty="0"/>
              <a:t>, </a:t>
            </a:r>
            <a:r>
              <a:rPr lang="en-US" sz="1600" dirty="0" err="1"/>
              <a:t>Fdi</a:t>
            </a:r>
            <a:r>
              <a:rPr lang="en-US" sz="1600" dirty="0"/>
              <a:t>, </a:t>
            </a:r>
            <a:r>
              <a:rPr lang="en-US" sz="1600" dirty="0" err="1"/>
              <a:t>Bc</a:t>
            </a:r>
            <a:r>
              <a:rPr lang="en-US" sz="1600" dirty="0"/>
              <a:t>, and </a:t>
            </a:r>
            <a:r>
              <a:rPr lang="en-US" sz="1600" dirty="0" err="1"/>
              <a:t>Hw</a:t>
            </a:r>
            <a:r>
              <a:rPr lang="en-US" sz="1600" dirty="0"/>
              <a:t> prov data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Build transfer function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Quantify safe seed transfer distance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r>
              <a:rPr lang="en-US" sz="1600" b="1" dirty="0"/>
              <a:t>Funding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UC Davis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r>
              <a:rPr lang="en-CA" sz="1600" b="1" dirty="0"/>
              <a:t>Team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sz="1600" dirty="0"/>
              <a:t>Joseph Stewart (UC Davis), Jessica Wright (USDA FS), Greg O’Neill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E3711C-14CA-49CF-8123-31CB79D196C0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5" name="Picture 4" descr="H:\MoF admin\logos and letterhead\logos\new_logo_sig_block_1.png">
              <a:extLst>
                <a:ext uri="{FF2B5EF4-FFF2-40B4-BE49-F238E27FC236}">
                  <a16:creationId xmlns:a16="http://schemas.microsoft.com/office/drawing/2014/main" id="{B1149997-A717-44BF-8D0F-6D77A4C46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4C3DE7-2AC3-432E-9BA4-635690D1FF45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F1562DE-2A05-4AEB-94E2-EAAF200A4A8D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EAA07DE-F60E-488B-B8CC-7B74F553CE5C}"/>
              </a:ext>
            </a:extLst>
          </p:cNvPr>
          <p:cNvSpPr txBox="1"/>
          <p:nvPr/>
        </p:nvSpPr>
        <p:spPr>
          <a:xfrm>
            <a:off x="3131840" y="1187460"/>
            <a:ext cx="285113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CA" b="1" dirty="0"/>
              <a:t>Species transferability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54680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6141A9-D53F-4A20-BB52-26F13EAF2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34</a:t>
            </a:fld>
            <a:endParaRPr lang="en-C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CB91A5-1D70-4B37-89F3-C6CE8461E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899" y="1853879"/>
            <a:ext cx="6378493" cy="467146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A84FDDA-26EA-486F-8579-F0C6BA55CB20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5" name="Picture 4" descr="H:\MoF admin\logos and letterhead\logos\new_logo_sig_block_1.png">
              <a:extLst>
                <a:ext uri="{FF2B5EF4-FFF2-40B4-BE49-F238E27FC236}">
                  <a16:creationId xmlns:a16="http://schemas.microsoft.com/office/drawing/2014/main" id="{505D7434-B3AC-48B4-B51E-99BEDB7AC0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5612B7E-4BDB-43B3-B99E-70828BE59CB2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C24F541-2545-4FE6-B2AE-C7BE8A7F7255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AB83EC9-8962-4196-B9A7-3FF5ADA491D4}"/>
              </a:ext>
            </a:extLst>
          </p:cNvPr>
          <p:cNvSpPr txBox="1"/>
          <p:nvPr/>
        </p:nvSpPr>
        <p:spPr>
          <a:xfrm>
            <a:off x="3131840" y="1187460"/>
            <a:ext cx="2851136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CA" b="1" dirty="0"/>
              <a:t>Species transferability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99039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94CB56-2271-4197-86B7-1DB58CD2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6806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A1525A-E7C9-4C02-813B-D9BF5A46F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36</a:t>
            </a:fld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EC8ED7-AA77-4B65-BC7C-2E9BDD7AFC37}"/>
              </a:ext>
            </a:extLst>
          </p:cNvPr>
          <p:cNvSpPr/>
          <p:nvPr/>
        </p:nvSpPr>
        <p:spPr>
          <a:xfrm>
            <a:off x="683568" y="2420888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Question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Can remote sensing (multi-spectral imaging) be used to assess genetic field trials?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Which traits can (or cannot) be accurately assessed with remote sensing?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r>
              <a:rPr lang="en-US" sz="1600" b="1" dirty="0"/>
              <a:t>Methods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Compare drone-based multi-spectral imaging with ground-based assessments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Sample several genetics field trials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Develop point-cloud assessment techniques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r>
              <a:rPr lang="en-US" sz="1600" b="1" dirty="0"/>
              <a:t>Funding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LBIS $33,000 (2019)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NSERC $66,000 (2020, 2021, 2022)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/>
          </a:p>
          <a:p>
            <a:r>
              <a:rPr lang="en-CA" sz="1600" b="1" dirty="0"/>
              <a:t>Team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sz="1600" dirty="0"/>
              <a:t>Sam Grubinger (PhD student, UBC), Nicholas Coops (UBC), Greg O’Neill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BE3711C-14CA-49CF-8123-31CB79D196C0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5" name="Picture 4" descr="H:\MoF admin\logos and letterhead\logos\new_logo_sig_block_1.png">
              <a:extLst>
                <a:ext uri="{FF2B5EF4-FFF2-40B4-BE49-F238E27FC236}">
                  <a16:creationId xmlns:a16="http://schemas.microsoft.com/office/drawing/2014/main" id="{B1149997-A717-44BF-8D0F-6D77A4C46B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4C3DE7-2AC3-432E-9BA4-635690D1FF45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F1562DE-2A05-4AEB-94E2-EAAF200A4A8D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EAA07DE-F60E-488B-B8CC-7B74F553CE5C}"/>
              </a:ext>
            </a:extLst>
          </p:cNvPr>
          <p:cNvSpPr txBox="1"/>
          <p:nvPr/>
        </p:nvSpPr>
        <p:spPr>
          <a:xfrm>
            <a:off x="3131840" y="1187460"/>
            <a:ext cx="2851136" cy="646331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CA" b="1" dirty="0"/>
              <a:t>Remote sensing in genetic field trials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2514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9F3DD9-CBA4-44B9-9F9E-E6A6B176E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37</a:t>
            </a:fld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E7D53D-58CE-4F56-8AB4-BE70E2101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3" y="151484"/>
            <a:ext cx="3744415" cy="37266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956A9-906F-42DF-A257-41BC2B6B0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117" y="4328570"/>
            <a:ext cx="4653765" cy="240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834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2AC48C-DEF8-43F7-AF95-F46C3E50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38</a:t>
            </a:fld>
            <a:endParaRPr lang="en-CA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E4E816-2195-41EE-8270-C698EAA7A071}"/>
              </a:ext>
            </a:extLst>
          </p:cNvPr>
          <p:cNvGrpSpPr/>
          <p:nvPr/>
        </p:nvGrpSpPr>
        <p:grpSpPr>
          <a:xfrm>
            <a:off x="251520" y="188640"/>
            <a:ext cx="8280920" cy="792089"/>
            <a:chOff x="251520" y="188640"/>
            <a:chExt cx="8280920" cy="792089"/>
          </a:xfrm>
        </p:grpSpPr>
        <p:pic>
          <p:nvPicPr>
            <p:cNvPr id="5" name="Picture 4" descr="H:\MoF admin\logos and letterhead\logos\new_logo_sig_block_1.png">
              <a:extLst>
                <a:ext uri="{FF2B5EF4-FFF2-40B4-BE49-F238E27FC236}">
                  <a16:creationId xmlns:a16="http://schemas.microsoft.com/office/drawing/2014/main" id="{44AFF6C7-423F-48B7-A158-014CD1671F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262339"/>
              <a:ext cx="586440" cy="7183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38F69EB-1923-4477-B1F4-F06899F02AB2}"/>
                </a:ext>
              </a:extLst>
            </p:cNvPr>
            <p:cNvSpPr txBox="1"/>
            <p:nvPr/>
          </p:nvSpPr>
          <p:spPr>
            <a:xfrm>
              <a:off x="1043608" y="188640"/>
              <a:ext cx="3672408" cy="661720"/>
            </a:xfrm>
            <a:prstGeom prst="rect">
              <a:avLst/>
            </a:prstGeom>
            <a:noFill/>
          </p:spPr>
          <p:txBody>
            <a:bodyPr wrap="square" lIns="45720" rIns="4572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/>
                <a:t>Climate Change Adaptation Research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n-US" sz="1400" b="1" dirty="0"/>
                <a:t>Project updates 2020</a:t>
              </a:r>
              <a:endParaRPr lang="en-CA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2958F1-8D66-4DD3-B44E-BA8963D5C868}"/>
                </a:ext>
              </a:extLst>
            </p:cNvPr>
            <p:cNvCxnSpPr/>
            <p:nvPr/>
          </p:nvCxnSpPr>
          <p:spPr>
            <a:xfrm>
              <a:off x="1043608" y="980729"/>
              <a:ext cx="748883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5E06132-DF58-46E6-A937-D635CD7A2DB6}"/>
              </a:ext>
            </a:extLst>
          </p:cNvPr>
          <p:cNvSpPr txBox="1"/>
          <p:nvPr/>
        </p:nvSpPr>
        <p:spPr>
          <a:xfrm>
            <a:off x="3707904" y="1052736"/>
            <a:ext cx="1656184" cy="369332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Extension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6280E8C-3A66-40F6-A0AA-18A94DEE3B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943644"/>
              </p:ext>
            </p:extLst>
          </p:nvPr>
        </p:nvGraphicFramePr>
        <p:xfrm>
          <a:off x="1979712" y="1504678"/>
          <a:ext cx="4998774" cy="5236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Worksheet" r:id="rId4" imgW="6271401" imgH="6568326" progId="Excel.Sheet.12">
                  <p:embed/>
                </p:oleObj>
              </mc:Choice>
              <mc:Fallback>
                <p:oleObj name="Worksheet" r:id="rId4" imgW="6271401" imgH="656832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79712" y="1504678"/>
                        <a:ext cx="4998774" cy="52366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28930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F32C00-2D71-46D0-96B5-725EFA76D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39</a:t>
            </a:fld>
            <a:endParaRPr lang="en-C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3E74C1-5BA1-4BAF-8A77-4A33A675A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415" y="764704"/>
            <a:ext cx="5955921" cy="497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9019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1D13A-A84D-49D8-8512-3B4CEF115DD3}" type="slidenum">
              <a:rPr lang="en-CA" smtClean="0"/>
              <a:t>40</a:t>
            </a:fld>
            <a:endParaRPr lang="en-CA"/>
          </a:p>
        </p:txBody>
      </p:sp>
      <p:pic>
        <p:nvPicPr>
          <p:cNvPr id="3074" name="Picture 2" descr="H:\pix\2018\ITAC XCountry Ski Team 2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45" y="162018"/>
            <a:ext cx="8676456" cy="650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297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18336</TotalTime>
  <Words>1060</Words>
  <Application>Microsoft Office PowerPoint</Application>
  <PresentationFormat>On-screen Show (4:3)</PresentationFormat>
  <Paragraphs>324</Paragraphs>
  <Slides>40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Wingdings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O'Neill, Greg A FLNR:EX</dc:creator>
  <cp:lastModifiedBy>O'Neill, Greg A FLNR:EX</cp:lastModifiedBy>
  <cp:revision>905</cp:revision>
  <cp:lastPrinted>2019-01-30T20:52:33Z</cp:lastPrinted>
  <dcterms:created xsi:type="dcterms:W3CDTF">2013-10-16T22:01:13Z</dcterms:created>
  <dcterms:modified xsi:type="dcterms:W3CDTF">2020-04-01T23:30:13Z</dcterms:modified>
</cp:coreProperties>
</file>